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9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FCAE4-7131-22CF-5267-AA4FD5984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606" y="822960"/>
            <a:ext cx="7316788" cy="796834"/>
          </a:xfrm>
        </p:spPr>
        <p:txBody>
          <a:bodyPr>
            <a:normAutofit/>
          </a:bodyPr>
          <a:lstStyle/>
          <a:p>
            <a:pPr algn="ctr"/>
            <a:r>
              <a:rPr lang="de-DE" sz="1800" i="1" dirty="0"/>
              <a:t>Allen Jahrmarkter Landsleuten</a:t>
            </a:r>
            <a:br>
              <a:rPr lang="de-DE" sz="1800" i="1" dirty="0"/>
            </a:br>
            <a:r>
              <a:rPr lang="de-DE" sz="1800" i="1" dirty="0"/>
              <a:t>ein gesundes, friedliches und frohes Jahr 2023</a:t>
            </a:r>
          </a:p>
        </p:txBody>
      </p:sp>
      <p:pic>
        <p:nvPicPr>
          <p:cNvPr id="4" name="WhatsApp Video 2022-03-04 at 10.35.10">
            <a:hlinkClick r:id="" action="ppaction://media"/>
            <a:extLst>
              <a:ext uri="{FF2B5EF4-FFF2-40B4-BE49-F238E27FC236}">
                <a16:creationId xmlns:a16="http://schemas.microsoft.com/office/drawing/2014/main" id="{14A1E138-08D0-0DB9-377D-859E5FC62C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7606" y="1821792"/>
            <a:ext cx="7316788" cy="4024313"/>
          </a:xfr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29CBF2FD-FC9A-2CDD-86A9-E08C16456D94}"/>
              </a:ext>
            </a:extLst>
          </p:cNvPr>
          <p:cNvSpPr txBox="1">
            <a:spLocks/>
          </p:cNvSpPr>
          <p:nvPr/>
        </p:nvSpPr>
        <p:spPr>
          <a:xfrm>
            <a:off x="2437607" y="6048103"/>
            <a:ext cx="7316788" cy="496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1800" i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5797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ondensstreife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TM04033937[[fn=Kondensstreifen ]]</Template>
  <TotalTime>0</TotalTime>
  <Words>13</Words>
  <Application>Microsoft Office PowerPoint</Application>
  <PresentationFormat>Breitbild</PresentationFormat>
  <Paragraphs>2</Paragraphs>
  <Slides>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4" baseType="lpstr">
      <vt:lpstr>Arial</vt:lpstr>
      <vt:lpstr>Century Gothic</vt:lpstr>
      <vt:lpstr>Kondensstreifen</vt:lpstr>
      <vt:lpstr>Allen Jahrmarkter Landsleuten ein gesundes, friedliches und frohes Jahr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Allen Jahrmarkter Landsleuten ein gesundes, friedliches und frohes Jahr 2023</dc:title>
  <dc:creator>Helen</dc:creator>
  <cp:lastModifiedBy>Heidi</cp:lastModifiedBy>
  <cp:revision>2</cp:revision>
  <dcterms:created xsi:type="dcterms:W3CDTF">2022-12-30T22:04:26Z</dcterms:created>
  <dcterms:modified xsi:type="dcterms:W3CDTF">2023-01-01T08:40:32Z</dcterms:modified>
</cp:coreProperties>
</file>