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3"/>
  </p:notesMasterIdLst>
  <p:handoutMasterIdLst>
    <p:handoutMasterId r:id="rId14"/>
  </p:handoutMasterIdLst>
  <p:sldIdLst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73" d="100"/>
          <a:sy n="73" d="100"/>
        </p:scale>
        <p:origin x="90" y="354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C14CB1-5471-40E2-93A0-8A0FF903C01D}" type="datetime1">
              <a:rPr lang="de-DE" smtClean="0"/>
              <a:t>16.12.2022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39D3501-6696-43F1-B4FA-98787AE8161E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58B6F-59E5-49E1-B8ED-6247FDC9C3F1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EB4435-6B54-4680-A7F4-584D02925A10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1720FD1-8829-4F10-BB02-1E7D3E20D97F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B00DDF-3684-4895-84A2-6039B5A894A0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9F9772-63EC-486F-BB59-51ADA9A65F67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E54F0F-F1FA-4074-BADB-F1C4924D7D79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4757701-5CF9-479B-A5D1-4FF1AA507535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194C76-0185-48AA-A942-CB8C8F65BC1A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F6F1231-4455-4E2A-90EB-1ED5DC2AD44A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4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481D6E-147F-4BF6-BF49-D0097AAC8BC2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4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E3735E-3917-44E7-8DC7-76BDD33F72CD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928158-78D8-4C59-A820-A6A65E13B668}" type="datetime1">
              <a:rPr lang="de-DE" smtClean="0"/>
              <a:pPr/>
              <a:t>16.12.2022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" y="1600201"/>
            <a:ext cx="12188824" cy="2476872"/>
          </a:xfrm>
        </p:spPr>
        <p:txBody>
          <a:bodyPr rtlCol="0"/>
          <a:lstStyle/>
          <a:p>
            <a:pPr algn="ctr" rtl="0"/>
            <a:r>
              <a:rPr lang="de-DE" i="1" dirty="0"/>
              <a:t>Temeswar</a:t>
            </a:r>
            <a:br>
              <a:rPr lang="de-DE" i="1" dirty="0"/>
            </a:br>
            <a:r>
              <a:rPr lang="de-DE" i="1" dirty="0"/>
              <a:t>in der Adventszeit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36191" y="4437112"/>
            <a:ext cx="7516442" cy="1023888"/>
          </a:xfrm>
        </p:spPr>
        <p:txBody>
          <a:bodyPr rtlCol="0"/>
          <a:lstStyle/>
          <a:p>
            <a:pPr algn="ctr" rtl="0"/>
            <a:r>
              <a:rPr lang="de-DE" dirty="0"/>
              <a:t>Dezember 2022</a:t>
            </a: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985A4A-0A23-1DEB-9A80-2F21201A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8" y="980728"/>
            <a:ext cx="11394688" cy="52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876541-2F5E-7770-031C-81C71B204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8" y="908720"/>
            <a:ext cx="11394688" cy="52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4398769-2EFB-F9E6-2B6E-642A2402F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8" y="908720"/>
            <a:ext cx="11082907" cy="51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7E1125-802E-AEB4-A92C-69BA2EF8D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3" y="908720"/>
            <a:ext cx="10927017" cy="50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D32D91-F40D-0D46-7064-6767114C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" y="836712"/>
            <a:ext cx="1122411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002E588-0154-3B89-8B88-51E876105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425670"/>
            <a:ext cx="3492380" cy="594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87B102-A0C2-DB72-F68A-12E9FE5A4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427636"/>
            <a:ext cx="5112568" cy="59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B8045-F72D-764F-7F84-1C474AC5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10405632" cy="1018952"/>
          </a:xfrm>
        </p:spPr>
        <p:txBody>
          <a:bodyPr>
            <a:normAutofit/>
          </a:bodyPr>
          <a:lstStyle/>
          <a:p>
            <a:pPr algn="ctr"/>
            <a:r>
              <a:rPr lang="de-DE" sz="3200" i="1" dirty="0"/>
              <a:t>Ein Video von </a:t>
            </a:r>
            <a:r>
              <a:rPr lang="de-DE" sz="3200" i="1" dirty="0" err="1"/>
              <a:t>TikTok</a:t>
            </a:r>
            <a:r>
              <a:rPr lang="de-DE" sz="3200" i="1" dirty="0"/>
              <a:t> wie im Märchen-Wunderland</a:t>
            </a:r>
          </a:p>
        </p:txBody>
      </p:sp>
      <p:pic>
        <p:nvPicPr>
          <p:cNvPr id="4" name="WhatsApp Video 2022-12-11 at 11.51.53">
            <a:hlinkClick r:id="" action="ppaction://media"/>
            <a:extLst>
              <a:ext uri="{FF2B5EF4-FFF2-40B4-BE49-F238E27FC236}">
                <a16:creationId xmlns:a16="http://schemas.microsoft.com/office/drawing/2014/main" id="{C015CFEE-66D3-BB50-D188-D142721526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7092" y="1600200"/>
            <a:ext cx="3657600" cy="4572000"/>
          </a:xfrm>
        </p:spPr>
      </p:pic>
    </p:spTree>
    <p:extLst>
      <p:ext uri="{BB962C8B-B14F-4D97-AF65-F5344CB8AC3E}">
        <p14:creationId xmlns:p14="http://schemas.microsoft.com/office/powerpoint/2010/main" val="36374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twurfsvorlage &quot;Schneeflocken&quot;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24_TF03460579" id="{57AA55AA-5C01-40AE-B479-4D2860981889}" vid="{4BFFBAC9-8D8F-4E54-A3E8-61E0146135AB}"/>
    </a:ext>
  </a:extLst>
</a:theme>
</file>

<file path=ppt/theme/theme2.xml><?xml version="1.0" encoding="utf-8"?>
<a:theme xmlns:a="http://schemas.openxmlformats.org/drawingml/2006/main" name="Office-Desig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Entwurfsfolien Schneeflocken</Template>
  <TotalTime>0</TotalTime>
  <Words>15</Words>
  <Application>Microsoft Office PowerPoint</Application>
  <PresentationFormat>Benutzerdefiniert</PresentationFormat>
  <Paragraphs>4</Paragraphs>
  <Slides>8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Euphemia</vt:lpstr>
      <vt:lpstr>Entwurfsvorlage "Schneeflocken"</vt:lpstr>
      <vt:lpstr>Temeswar in der Adventszeit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 Video von TikTok wie im Märchen-Wunderland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Temeswar in der Adventszeit</dc:title>
  <dc:creator>Helen</dc:creator>
  <cp:lastModifiedBy>Heidi</cp:lastModifiedBy>
  <cp:revision>2</cp:revision>
  <dcterms:created xsi:type="dcterms:W3CDTF">2022-12-15T09:40:07Z</dcterms:created>
  <dcterms:modified xsi:type="dcterms:W3CDTF">2022-12-16T12:36:17Z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