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DF043-3DDB-3094-F39F-BEBB98425D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Winterbilder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4D1ADC-E1DF-7F8B-7795-49BA18500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12192000" cy="1371599"/>
          </a:xfrm>
        </p:spPr>
        <p:txBody>
          <a:bodyPr/>
          <a:lstStyle/>
          <a:p>
            <a:r>
              <a:rPr lang="de-DE" dirty="0"/>
              <a:t>Es gibt nicht viele Bilder, die an den Winter in Jahrmarkt erinnern,</a:t>
            </a:r>
          </a:p>
          <a:p>
            <a:r>
              <a:rPr lang="de-DE" dirty="0"/>
              <a:t>HIER einige aus unserem Archiv.</a:t>
            </a:r>
          </a:p>
        </p:txBody>
      </p:sp>
    </p:spTree>
    <p:extLst>
      <p:ext uri="{BB962C8B-B14F-4D97-AF65-F5344CB8AC3E}">
        <p14:creationId xmlns:p14="http://schemas.microsoft.com/office/powerpoint/2010/main" val="392574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8FACE3-CE17-B680-FA57-ACCE6C93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656" y="668865"/>
            <a:ext cx="3921286" cy="57280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3FBADE1-58A5-AF6A-F6A5-A5C7628EF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060" y="427921"/>
            <a:ext cx="4030879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3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D805FE-AD88-B51A-3758-FB38DDC2E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93" y="607218"/>
            <a:ext cx="6867544" cy="46783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6391961-6520-497C-5CF6-550C77286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657" y="2381730"/>
            <a:ext cx="6018743" cy="41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6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7D4C365-B94E-6F8E-ED16-6A1D1FF4E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334" y="516467"/>
            <a:ext cx="9029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71A7EE-EE65-C1D2-E44B-0BEEE7678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53" y="965200"/>
            <a:ext cx="6457668" cy="55626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F9DC7CC-1D97-79F8-CE8D-95894FE57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021" y="1262062"/>
            <a:ext cx="51816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48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29A367C-29BD-49BA-BFD7-C0156B91A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4" y="1964267"/>
            <a:ext cx="6907604" cy="44365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E79A9A-9C43-34E9-0EFE-464799542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338" y="1303866"/>
            <a:ext cx="4777596" cy="31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12D51-2A58-E43B-0C84-C56D8B84F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541867"/>
            <a:ext cx="10364451" cy="450910"/>
          </a:xfrm>
        </p:spPr>
        <p:txBody>
          <a:bodyPr>
            <a:normAutofit fontScale="90000"/>
          </a:bodyPr>
          <a:lstStyle/>
          <a:p>
            <a:r>
              <a:rPr lang="de-DE" i="1" dirty="0"/>
              <a:t>Winterbilder im Dezember 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B6C23EC-3BE1-A6B5-38D2-CCC133ED7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96" y="1381214"/>
            <a:ext cx="6578600" cy="493491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FAFBF99-EFDE-0BED-1BB5-B3A5C3BA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946" y="1151468"/>
            <a:ext cx="4178358" cy="51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8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0487A73-781D-CE92-781F-6445F314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833" y="460375"/>
            <a:ext cx="7916334" cy="593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4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4B531A2-9F5C-AFAE-9BF9-DBD58EF59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274" y="753533"/>
            <a:ext cx="4201061" cy="560493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7FB812A-F57E-51C8-8538-E3A86F16C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5733" y="1205530"/>
            <a:ext cx="5936326" cy="47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72740"/>
      </p:ext>
    </p:extLst>
  </p:cSld>
  <p:clrMapOvr>
    <a:masterClrMapping/>
  </p:clrMapOvr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25</Words>
  <Application>Microsoft Office PowerPoint</Application>
  <PresentationFormat>Breitbild</PresentationFormat>
  <Paragraphs>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Tw Cen MT</vt:lpstr>
      <vt:lpstr>Tropfen</vt:lpstr>
      <vt:lpstr>Winterbilder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Winterbilder im Dezember 2022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Winterbilder </dc:title>
  <dc:creator>Helen</dc:creator>
  <cp:lastModifiedBy>Heidi</cp:lastModifiedBy>
  <cp:revision>5</cp:revision>
  <dcterms:created xsi:type="dcterms:W3CDTF">2022-12-11T21:50:17Z</dcterms:created>
  <dcterms:modified xsi:type="dcterms:W3CDTF">2022-12-15T18:55:40Z</dcterms:modified>
</cp:coreProperties>
</file>