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8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71" r:id="rId1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598" autoAdjust="0"/>
  </p:normalViewPr>
  <p:slideViewPr>
    <p:cSldViewPr snapToGrid="0">
      <p:cViewPr varScale="1">
        <p:scale>
          <a:sx n="74" d="100"/>
          <a:sy n="74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D4B5B17-54F5-4365-A9D7-F538920F0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47DB45-E03E-4819-9402-E58D35B58C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69D02-1C86-4C61-A07A-98993DBA445D}" type="datetime1">
              <a:rPr lang="de-DE" smtClean="0"/>
              <a:t>09.12.2022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7A938B-FCC3-4AD5-AA24-2CDD984AD2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E043C6-4CC7-48E8-9E8C-E73770B92E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9E0B-B6E0-4773-A4C4-5FF9A3D08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5158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5FA12A-5C2E-48BC-94DB-707D518EF7C0}" type="datetime1">
              <a:rPr lang="de-DE" smtClean="0"/>
              <a:t>09.12.2022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C73610-CCBA-4806-B040-7AF4F8229BA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05350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3155276-2114-4288-A537-379EA644CDBE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B4F9E3-B219-4DC6-8645-442387D47F5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0449E40C-F938-41A8-A6DC-B9FD7749E001}" type="datetime1">
              <a:rPr lang="de-DE" smtClean="0"/>
              <a:t>09.12.2022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34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A832F76-EEF5-410D-B6F4-8650AC675F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160" y="-10160"/>
            <a:ext cx="12198985" cy="6877685"/>
          </a:xfrm>
          <a:custGeom>
            <a:avLst/>
            <a:gdLst>
              <a:gd name="connsiteX0" fmla="*/ 0 w 12188825"/>
              <a:gd name="connsiteY0" fmla="*/ 0 h 6868160"/>
              <a:gd name="connsiteX1" fmla="*/ 12188825 w 12188825"/>
              <a:gd name="connsiteY1" fmla="*/ 0 h 6868160"/>
              <a:gd name="connsiteX2" fmla="*/ 12188825 w 12188825"/>
              <a:gd name="connsiteY2" fmla="*/ 6868160 h 6868160"/>
              <a:gd name="connsiteX3" fmla="*/ 0 w 12188825"/>
              <a:gd name="connsiteY3" fmla="*/ 6868160 h 6868160"/>
              <a:gd name="connsiteX4" fmla="*/ 0 w 12188825"/>
              <a:gd name="connsiteY4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235106 w 12423931"/>
              <a:gd name="connsiteY0" fmla="*/ 0 h 7033131"/>
              <a:gd name="connsiteX1" fmla="*/ 12423931 w 12423931"/>
              <a:gd name="connsiteY1" fmla="*/ 0 h 7033131"/>
              <a:gd name="connsiteX2" fmla="*/ 12423931 w 12423931"/>
              <a:gd name="connsiteY2" fmla="*/ 6868160 h 7033131"/>
              <a:gd name="connsiteX3" fmla="*/ 235106 w 12423931"/>
              <a:gd name="connsiteY3" fmla="*/ 6868160 h 7033131"/>
              <a:gd name="connsiteX4" fmla="*/ 4908705 w 12423931"/>
              <a:gd name="connsiteY4" fmla="*/ 6868160 h 7033131"/>
              <a:gd name="connsiteX5" fmla="*/ 6249826 w 12423931"/>
              <a:gd name="connsiteY5" fmla="*/ 3830320 h 7033131"/>
              <a:gd name="connsiteX6" fmla="*/ 4939186 w 12423931"/>
              <a:gd name="connsiteY6" fmla="*/ 1727200 h 7033131"/>
              <a:gd name="connsiteX7" fmla="*/ 224946 w 12423931"/>
              <a:gd name="connsiteY7" fmla="*/ 528320 h 7033131"/>
              <a:gd name="connsiteX8" fmla="*/ 235106 w 12423931"/>
              <a:gd name="connsiteY8" fmla="*/ 0 h 7033131"/>
              <a:gd name="connsiteX0" fmla="*/ 246525 w 12435350"/>
              <a:gd name="connsiteY0" fmla="*/ 0 h 6868309"/>
              <a:gd name="connsiteX1" fmla="*/ 12435350 w 12435350"/>
              <a:gd name="connsiteY1" fmla="*/ 0 h 6868309"/>
              <a:gd name="connsiteX2" fmla="*/ 12435350 w 12435350"/>
              <a:gd name="connsiteY2" fmla="*/ 6868160 h 6868309"/>
              <a:gd name="connsiteX3" fmla="*/ 246525 w 12435350"/>
              <a:gd name="connsiteY3" fmla="*/ 6868160 h 6868309"/>
              <a:gd name="connsiteX4" fmla="*/ 4920124 w 12435350"/>
              <a:gd name="connsiteY4" fmla="*/ 6868160 h 6868309"/>
              <a:gd name="connsiteX5" fmla="*/ 6261245 w 12435350"/>
              <a:gd name="connsiteY5" fmla="*/ 3830320 h 6868309"/>
              <a:gd name="connsiteX6" fmla="*/ 4950605 w 12435350"/>
              <a:gd name="connsiteY6" fmla="*/ 1727200 h 6868309"/>
              <a:gd name="connsiteX7" fmla="*/ 236365 w 12435350"/>
              <a:gd name="connsiteY7" fmla="*/ 528320 h 6868309"/>
              <a:gd name="connsiteX8" fmla="*/ 246525 w 12435350"/>
              <a:gd name="connsiteY8" fmla="*/ 0 h 6868309"/>
              <a:gd name="connsiteX0" fmla="*/ 10160 w 12198985"/>
              <a:gd name="connsiteY0" fmla="*/ 0 h 6868264"/>
              <a:gd name="connsiteX1" fmla="*/ 12198985 w 12198985"/>
              <a:gd name="connsiteY1" fmla="*/ 0 h 6868264"/>
              <a:gd name="connsiteX2" fmla="*/ 12198985 w 12198985"/>
              <a:gd name="connsiteY2" fmla="*/ 6868160 h 6868264"/>
              <a:gd name="connsiteX3" fmla="*/ 10160 w 12198985"/>
              <a:gd name="connsiteY3" fmla="*/ 6868160 h 6868264"/>
              <a:gd name="connsiteX4" fmla="*/ 4683759 w 12198985"/>
              <a:gd name="connsiteY4" fmla="*/ 6868160 h 6868264"/>
              <a:gd name="connsiteX5" fmla="*/ 6024880 w 12198985"/>
              <a:gd name="connsiteY5" fmla="*/ 3830320 h 6868264"/>
              <a:gd name="connsiteX6" fmla="*/ 4714240 w 12198985"/>
              <a:gd name="connsiteY6" fmla="*/ 1727200 h 6868264"/>
              <a:gd name="connsiteX7" fmla="*/ 0 w 12198985"/>
              <a:gd name="connsiteY7" fmla="*/ 528320 h 6868264"/>
              <a:gd name="connsiteX8" fmla="*/ 10160 w 12198985"/>
              <a:gd name="connsiteY8" fmla="*/ 0 h 6868264"/>
              <a:gd name="connsiteX0" fmla="*/ 10160 w 12198985"/>
              <a:gd name="connsiteY0" fmla="*/ 0 h 6868220"/>
              <a:gd name="connsiteX1" fmla="*/ 12198985 w 12198985"/>
              <a:gd name="connsiteY1" fmla="*/ 0 h 6868220"/>
              <a:gd name="connsiteX2" fmla="*/ 12198985 w 12198985"/>
              <a:gd name="connsiteY2" fmla="*/ 6868160 h 6868220"/>
              <a:gd name="connsiteX3" fmla="*/ 3220085 w 12198985"/>
              <a:gd name="connsiteY3" fmla="*/ 6487160 h 6868220"/>
              <a:gd name="connsiteX4" fmla="*/ 4683759 w 12198985"/>
              <a:gd name="connsiteY4" fmla="*/ 6868160 h 6868220"/>
              <a:gd name="connsiteX5" fmla="*/ 6024880 w 12198985"/>
              <a:gd name="connsiteY5" fmla="*/ 3830320 h 6868220"/>
              <a:gd name="connsiteX6" fmla="*/ 4714240 w 12198985"/>
              <a:gd name="connsiteY6" fmla="*/ 1727200 h 6868220"/>
              <a:gd name="connsiteX7" fmla="*/ 0 w 12198985"/>
              <a:gd name="connsiteY7" fmla="*/ 528320 h 6868220"/>
              <a:gd name="connsiteX8" fmla="*/ 10160 w 12198985"/>
              <a:gd name="connsiteY8" fmla="*/ 0 h 686822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3220085 w 12198985"/>
              <a:gd name="connsiteY3" fmla="*/ 6487160 h 6868160"/>
              <a:gd name="connsiteX4" fmla="*/ 6102984 w 12198985"/>
              <a:gd name="connsiteY4" fmla="*/ 5829935 h 6868160"/>
              <a:gd name="connsiteX5" fmla="*/ 6024880 w 12198985"/>
              <a:gd name="connsiteY5" fmla="*/ 3830320 h 6868160"/>
              <a:gd name="connsiteX6" fmla="*/ 4714240 w 12198985"/>
              <a:gd name="connsiteY6" fmla="*/ 1727200 h 6868160"/>
              <a:gd name="connsiteX7" fmla="*/ 0 w 12198985"/>
              <a:gd name="connsiteY7" fmla="*/ 528320 h 6868160"/>
              <a:gd name="connsiteX8" fmla="*/ 10160 w 12198985"/>
              <a:gd name="connsiteY8" fmla="*/ 0 h 6868160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985" h="6877685">
                <a:moveTo>
                  <a:pt x="10160" y="0"/>
                </a:moveTo>
                <a:lnTo>
                  <a:pt x="12198985" y="0"/>
                </a:lnTo>
                <a:lnTo>
                  <a:pt x="12198985" y="6868160"/>
                </a:lnTo>
                <a:lnTo>
                  <a:pt x="4553585" y="6877685"/>
                </a:lnTo>
                <a:cubicBezTo>
                  <a:pt x="5419196" y="6578177"/>
                  <a:pt x="5891741" y="6267027"/>
                  <a:pt x="6122034" y="5839460"/>
                </a:cubicBezTo>
                <a:cubicBezTo>
                  <a:pt x="6543462" y="4952153"/>
                  <a:pt x="6071023" y="4359063"/>
                  <a:pt x="6024880" y="3830320"/>
                </a:cubicBezTo>
                <a:cubicBezTo>
                  <a:pt x="5670973" y="2770293"/>
                  <a:pt x="5327227" y="2120053"/>
                  <a:pt x="4714240" y="1727200"/>
                </a:cubicBezTo>
                <a:cubicBezTo>
                  <a:pt x="3371427" y="701040"/>
                  <a:pt x="1339427" y="711200"/>
                  <a:pt x="0" y="528320"/>
                </a:cubicBezTo>
                <a:lnTo>
                  <a:pt x="1016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5E130825-8214-41CD-94C2-B394C8253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4CFC44C-A4AA-47AB-9728-B8557A08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de-DE" sz="4400"/>
              <a:t>Mastertitelformat bearbeiten</a:t>
            </a:r>
            <a:endParaRPr lang="de-DE" sz="44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09A3AD9C-69B0-4589-A282-947AEF5C9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rtlCol="0" anchor="b" anchorCtr="0"/>
          <a:lstStyle>
            <a:lvl1pPr>
              <a:buNone/>
              <a:defRPr/>
            </a:lvl1pPr>
          </a:lstStyle>
          <a:p>
            <a:pPr algn="l" rt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09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3D2C5742-73C7-4BB8-A3EC-3EB758A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de-DE" sz="3200"/>
              <a:t>Mastertitelformat bearbeiten</a:t>
            </a:r>
            <a:endParaRPr lang="de-DE" sz="3200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31BD5D5-F76D-4DB4-A86B-AA4CA5CD3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BDE11C6-AF87-4968-A76C-01F97038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5334000" cy="3047999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3546A48-F275-42D1-A2AB-BA54F9390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16382" y="3048002"/>
            <a:ext cx="4176866" cy="3809998"/>
          </a:xfrm>
          <a:custGeom>
            <a:avLst/>
            <a:gdLst>
              <a:gd name="connsiteX0" fmla="*/ 2183095 w 4176866"/>
              <a:gd name="connsiteY0" fmla="*/ 18 h 3809998"/>
              <a:gd name="connsiteX1" fmla="*/ 3425027 w 4176866"/>
              <a:gd name="connsiteY1" fmla="*/ 1440807 h 3809998"/>
              <a:gd name="connsiteX2" fmla="*/ 3480109 w 4176866"/>
              <a:gd name="connsiteY2" fmla="*/ 1517585 h 3809998"/>
              <a:gd name="connsiteX3" fmla="*/ 4110688 w 4176866"/>
              <a:gd name="connsiteY3" fmla="*/ 2402159 h 3809998"/>
              <a:gd name="connsiteX4" fmla="*/ 4176866 w 4176866"/>
              <a:gd name="connsiteY4" fmla="*/ 2587346 h 3809998"/>
              <a:gd name="connsiteX5" fmla="*/ 4176866 w 4176866"/>
              <a:gd name="connsiteY5" fmla="*/ 3809998 h 3809998"/>
              <a:gd name="connsiteX6" fmla="*/ 4077743 w 4176866"/>
              <a:gd name="connsiteY6" fmla="*/ 3809998 h 3809998"/>
              <a:gd name="connsiteX7" fmla="*/ 892220 w 4176866"/>
              <a:gd name="connsiteY7" fmla="*/ 3809998 h 3809998"/>
              <a:gd name="connsiteX8" fmla="*/ 840654 w 4176866"/>
              <a:gd name="connsiteY8" fmla="*/ 3790763 h 3809998"/>
              <a:gd name="connsiteX9" fmla="*/ 5750 w 4176866"/>
              <a:gd name="connsiteY9" fmla="*/ 2913921 h 3809998"/>
              <a:gd name="connsiteX10" fmla="*/ 819614 w 4176866"/>
              <a:gd name="connsiteY10" fmla="*/ 1008105 h 3809998"/>
              <a:gd name="connsiteX11" fmla="*/ 2183095 w 4176866"/>
              <a:gd name="connsiteY11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866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682056" y="1791449"/>
                  <a:pt x="3954543" y="2043338"/>
                  <a:pt x="4110688" y="2402159"/>
                </a:cubicBezTo>
                <a:lnTo>
                  <a:pt x="4176866" y="2587346"/>
                </a:lnTo>
                <a:lnTo>
                  <a:pt x="4176866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8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6">
            <a:extLst>
              <a:ext uri="{FF2B5EF4-FFF2-40B4-BE49-F238E27FC236}">
                <a16:creationId xmlns:a16="http://schemas.microsoft.com/office/drawing/2014/main" id="{1FAA1E16-84B5-4131-9CE1-7C6D43D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de-DE" sz="3200"/>
              <a:t>Mastertitelformat bearbeiten</a:t>
            </a:r>
            <a:endParaRPr lang="de-DE" sz="320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5ED8B7F-F797-40AD-8F10-7B52ECFAC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62007"/>
            <a:ext cx="5948797" cy="6095979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3BF507F0-BF7D-45F6-B6FD-A124B9BA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rtl="0">
              <a:buNone/>
            </a:pPr>
            <a:r>
              <a:rPr lang="de-DE" sz="2400"/>
              <a:t>Mastertextformat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F7884FE9-B11F-40BA-879F-2988D7F3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860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52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3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16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566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12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6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223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5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6">
            <a:extLst>
              <a:ext uri="{FF2B5EF4-FFF2-40B4-BE49-F238E27FC236}">
                <a16:creationId xmlns:a16="http://schemas.microsoft.com/office/drawing/2014/main" id="{F0D6B661-3F4C-45AE-81E6-23539770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de-DE" sz="3200"/>
              <a:t>Mastertitelformat bearbeiten</a:t>
            </a:r>
            <a:endParaRPr lang="de-DE" sz="3200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951C64C5-C308-4D56-A976-F6EE631E8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F35F8A29-F146-4D3D-8DD9-41322C9FE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2ED7257-A2A4-4A81-94D0-21636294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defRPr sz="2800"/>
            </a:lvl1pPr>
          </a:lstStyle>
          <a:p>
            <a:pPr marL="0" lvl="0" indent="0" rtl="0">
              <a:buNone/>
            </a:pPr>
            <a:r>
              <a:rPr lang="de-DE" sz="240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84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7CEB7F18-992B-4D56-A388-738859C8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32083"/>
            <a:ext cx="4572000" cy="15240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de-DE" sz="3200"/>
              <a:t>Mastertitelformat bearbeiten</a:t>
            </a:r>
            <a:endParaRPr lang="de-DE" sz="32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410AC2D-D649-4FCA-87C1-EDB34FCC4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48939"/>
            <a:ext cx="1588691" cy="5824901"/>
          </a:xfrm>
          <a:custGeom>
            <a:avLst/>
            <a:gdLst>
              <a:gd name="connsiteX0" fmla="*/ 0 w 1588691"/>
              <a:gd name="connsiteY0" fmla="*/ 0 h 5824901"/>
              <a:gd name="connsiteX1" fmla="*/ 103414 w 1588691"/>
              <a:gd name="connsiteY1" fmla="*/ 24689 h 5824901"/>
              <a:gd name="connsiteX2" fmla="*/ 1566944 w 1588691"/>
              <a:gd name="connsiteY2" fmla="*/ 1831178 h 5824901"/>
              <a:gd name="connsiteX3" fmla="*/ 1239184 w 1588691"/>
              <a:gd name="connsiteY3" fmla="*/ 4894084 h 5824901"/>
              <a:gd name="connsiteX4" fmla="*/ 1161636 w 1588691"/>
              <a:gd name="connsiteY4" fmla="*/ 5234403 h 5824901"/>
              <a:gd name="connsiteX5" fmla="*/ 1036423 w 1588691"/>
              <a:gd name="connsiteY5" fmla="*/ 5540389 h 5824901"/>
              <a:gd name="connsiteX6" fmla="*/ 693532 w 1588691"/>
              <a:gd name="connsiteY6" fmla="*/ 5797870 h 5824901"/>
              <a:gd name="connsiteX7" fmla="*/ 66690 w 1588691"/>
              <a:gd name="connsiteY7" fmla="*/ 5718123 h 5824901"/>
              <a:gd name="connsiteX8" fmla="*/ 0 w 1588691"/>
              <a:gd name="connsiteY8" fmla="*/ 5671830 h 58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2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4CAECC1-22E5-4CFE-997A-335F9A86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056083"/>
            <a:ext cx="5334000" cy="3048000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339634C0-6EDF-41E8-9316-1B98AB767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7466" y="0"/>
            <a:ext cx="5820495" cy="2302951"/>
          </a:xfrm>
          <a:custGeom>
            <a:avLst/>
            <a:gdLst>
              <a:gd name="connsiteX0" fmla="*/ 5820495 w 5820495"/>
              <a:gd name="connsiteY0" fmla="*/ 0 h 2302951"/>
              <a:gd name="connsiteX1" fmla="*/ 5709901 w 5820495"/>
              <a:gd name="connsiteY1" fmla="*/ 213767 h 2302951"/>
              <a:gd name="connsiteX2" fmla="*/ 4932484 w 5820495"/>
              <a:gd name="connsiteY2" fmla="*/ 1340037 h 2302951"/>
              <a:gd name="connsiteX3" fmla="*/ 3361812 w 5820495"/>
              <a:gd name="connsiteY3" fmla="*/ 2268288 h 2302951"/>
              <a:gd name="connsiteX4" fmla="*/ 286590 w 5820495"/>
              <a:gd name="connsiteY4" fmla="*/ 1322723 h 2302951"/>
              <a:gd name="connsiteX5" fmla="*/ 251827 w 5820495"/>
              <a:gd name="connsiteY5" fmla="*/ 87954 h 2302951"/>
              <a:gd name="connsiteX6" fmla="*/ 331088 w 5820495"/>
              <a:gd name="connsiteY6" fmla="*/ 1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E3C79F9-E136-43AA-88A7-931391EEFE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1955" y="3048002"/>
            <a:ext cx="4230047" cy="3809998"/>
          </a:xfrm>
          <a:custGeom>
            <a:avLst/>
            <a:gdLst>
              <a:gd name="connsiteX0" fmla="*/ 2183095 w 4230047"/>
              <a:gd name="connsiteY0" fmla="*/ 18 h 3809998"/>
              <a:gd name="connsiteX1" fmla="*/ 3425027 w 4230047"/>
              <a:gd name="connsiteY1" fmla="*/ 1440808 h 3809998"/>
              <a:gd name="connsiteX2" fmla="*/ 3480109 w 4230047"/>
              <a:gd name="connsiteY2" fmla="*/ 1517586 h 3809998"/>
              <a:gd name="connsiteX3" fmla="*/ 4221130 w 4230047"/>
              <a:gd name="connsiteY3" fmla="*/ 2801399 h 3809998"/>
              <a:gd name="connsiteX4" fmla="*/ 4230047 w 4230047"/>
              <a:gd name="connsiteY4" fmla="*/ 2899961 h 3809998"/>
              <a:gd name="connsiteX5" fmla="*/ 4230047 w 4230047"/>
              <a:gd name="connsiteY5" fmla="*/ 3224568 h 3809998"/>
              <a:gd name="connsiteX6" fmla="*/ 4220577 w 4230047"/>
              <a:gd name="connsiteY6" fmla="*/ 3329167 h 3809998"/>
              <a:gd name="connsiteX7" fmla="*/ 4108028 w 4230047"/>
              <a:gd name="connsiteY7" fmla="*/ 3749750 h 3809998"/>
              <a:gd name="connsiteX8" fmla="*/ 4077743 w 4230047"/>
              <a:gd name="connsiteY8" fmla="*/ 3809998 h 3809998"/>
              <a:gd name="connsiteX9" fmla="*/ 892220 w 4230047"/>
              <a:gd name="connsiteY9" fmla="*/ 3809998 h 3809998"/>
              <a:gd name="connsiteX10" fmla="*/ 840654 w 4230047"/>
              <a:gd name="connsiteY10" fmla="*/ 3790763 h 3809998"/>
              <a:gd name="connsiteX11" fmla="*/ 5750 w 4230047"/>
              <a:gd name="connsiteY11" fmla="*/ 2913921 h 3809998"/>
              <a:gd name="connsiteX12" fmla="*/ 819614 w 4230047"/>
              <a:gd name="connsiteY12" fmla="*/ 1008105 h 3809998"/>
              <a:gd name="connsiteX13" fmla="*/ 2183095 w 4230047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1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0">
            <a:extLst>
              <a:ext uri="{FF2B5EF4-FFF2-40B4-BE49-F238E27FC236}">
                <a16:creationId xmlns:a16="http://schemas.microsoft.com/office/drawing/2014/main" id="{368B2638-FA1E-41E2-9B2C-03BEFBE5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269050"/>
            <a:ext cx="3810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de-DE" sz="4400"/>
              <a:t>Mastertitelformat bearbeiten</a:t>
            </a:r>
            <a:endParaRPr lang="de-DE" sz="4400" dirty="0"/>
          </a:p>
        </p:txBody>
      </p:sp>
      <p:sp>
        <p:nvSpPr>
          <p:cNvPr id="13" name="Untertitel 21">
            <a:extLst>
              <a:ext uri="{FF2B5EF4-FFF2-40B4-BE49-F238E27FC236}">
                <a16:creationId xmlns:a16="http://schemas.microsoft.com/office/drawing/2014/main" id="{6865B251-150D-4D65-9390-CDECD91E6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571999"/>
            <a:ext cx="4594502" cy="1524000"/>
          </a:xfrm>
        </p:spPr>
        <p:txBody>
          <a:bodyPr rtlCol="0" anchor="b" anchorCtr="0"/>
          <a:lstStyle/>
          <a:p>
            <a:pPr algn="l" rtl="0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5279B96F-4DCD-41B1-80AC-F06ECD712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2915897" cy="3150803"/>
          </a:xfrm>
          <a:custGeom>
            <a:avLst/>
            <a:gdLst>
              <a:gd name="connsiteX0" fmla="*/ 0 w 2915897"/>
              <a:gd name="connsiteY0" fmla="*/ 0 h 3150803"/>
              <a:gd name="connsiteX1" fmla="*/ 2037171 w 2915897"/>
              <a:gd name="connsiteY1" fmla="*/ 0 h 3150803"/>
              <a:gd name="connsiteX2" fmla="*/ 2234023 w 2915897"/>
              <a:gd name="connsiteY2" fmla="*/ 188447 h 3150803"/>
              <a:gd name="connsiteX3" fmla="*/ 2442937 w 2915897"/>
              <a:gd name="connsiteY3" fmla="*/ 385917 h 3150803"/>
              <a:gd name="connsiteX4" fmla="*/ 2833858 w 2915897"/>
              <a:gd name="connsiteY4" fmla="*/ 927137 h 3150803"/>
              <a:gd name="connsiteX5" fmla="*/ 2858599 w 2915897"/>
              <a:gd name="connsiteY5" fmla="*/ 1740110 h 3150803"/>
              <a:gd name="connsiteX6" fmla="*/ 2478276 w 2915897"/>
              <a:gd name="connsiteY6" fmla="*/ 2549381 h 3150803"/>
              <a:gd name="connsiteX7" fmla="*/ 692855 w 2915897"/>
              <a:gd name="connsiteY7" fmla="*/ 3125784 h 3150803"/>
              <a:gd name="connsiteX8" fmla="*/ 71916 w 2915897"/>
              <a:gd name="connsiteY8" fmla="*/ 3033613 h 3150803"/>
              <a:gd name="connsiteX9" fmla="*/ 0 w 2915897"/>
              <a:gd name="connsiteY9" fmla="*/ 3010677 h 31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897" h="3150803">
                <a:moveTo>
                  <a:pt x="0" y="0"/>
                </a:moveTo>
                <a:lnTo>
                  <a:pt x="2037171" y="0"/>
                </a:lnTo>
                <a:lnTo>
                  <a:pt x="2234023" y="188447"/>
                </a:lnTo>
                <a:cubicBezTo>
                  <a:pt x="2304388" y="255540"/>
                  <a:pt x="2374048" y="321538"/>
                  <a:pt x="2442937" y="385917"/>
                </a:cubicBezTo>
                <a:cubicBezTo>
                  <a:pt x="2635661" y="565992"/>
                  <a:pt x="2760928" y="746433"/>
                  <a:pt x="2833858" y="927137"/>
                </a:cubicBezTo>
                <a:cubicBezTo>
                  <a:pt x="2943221" y="1198077"/>
                  <a:pt x="2934665" y="1469402"/>
                  <a:pt x="2858599" y="1740110"/>
                </a:cubicBezTo>
                <a:cubicBezTo>
                  <a:pt x="2782532" y="2010817"/>
                  <a:pt x="2638953" y="2280908"/>
                  <a:pt x="2478276" y="2549381"/>
                </a:cubicBezTo>
                <a:cubicBezTo>
                  <a:pt x="2104926" y="3173402"/>
                  <a:pt x="1445175" y="3189854"/>
                  <a:pt x="692855" y="3125784"/>
                </a:cubicBezTo>
                <a:cubicBezTo>
                  <a:pt x="472468" y="3106996"/>
                  <a:pt x="261198" y="3087734"/>
                  <a:pt x="71916" y="3033613"/>
                </a:cubicBezTo>
                <a:lnTo>
                  <a:pt x="0" y="3010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08CF3283-37EB-40F7-B4D3-7321DE54F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4588" y="0"/>
            <a:ext cx="5820494" cy="2008700"/>
          </a:xfrm>
          <a:custGeom>
            <a:avLst/>
            <a:gdLst>
              <a:gd name="connsiteX0" fmla="*/ 331087 w 5820494"/>
              <a:gd name="connsiteY0" fmla="*/ 0 h 2008700"/>
              <a:gd name="connsiteX1" fmla="*/ 5820494 w 5820494"/>
              <a:gd name="connsiteY1" fmla="*/ 0 h 2008700"/>
              <a:gd name="connsiteX2" fmla="*/ 5709900 w 5820494"/>
              <a:gd name="connsiteY2" fmla="*/ 186453 h 2008700"/>
              <a:gd name="connsiteX3" fmla="*/ 4932484 w 5820494"/>
              <a:gd name="connsiteY3" fmla="*/ 1168818 h 2008700"/>
              <a:gd name="connsiteX4" fmla="*/ 3361811 w 5820494"/>
              <a:gd name="connsiteY4" fmla="*/ 1978465 h 2008700"/>
              <a:gd name="connsiteX5" fmla="*/ 286590 w 5820494"/>
              <a:gd name="connsiteY5" fmla="*/ 1153716 h 2008700"/>
              <a:gd name="connsiteX6" fmla="*/ 251826 w 5820494"/>
              <a:gd name="connsiteY6" fmla="*/ 76716 h 20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008700">
                <a:moveTo>
                  <a:pt x="331087" y="0"/>
                </a:moveTo>
                <a:lnTo>
                  <a:pt x="5820494" y="0"/>
                </a:lnTo>
                <a:lnTo>
                  <a:pt x="5709900" y="186453"/>
                </a:lnTo>
                <a:cubicBezTo>
                  <a:pt x="5432869" y="620391"/>
                  <a:pt x="5095500" y="1005368"/>
                  <a:pt x="4932484" y="1168818"/>
                </a:cubicBezTo>
                <a:cubicBezTo>
                  <a:pt x="4535940" y="1566140"/>
                  <a:pt x="3997053" y="1890549"/>
                  <a:pt x="3361811" y="1978465"/>
                </a:cubicBezTo>
                <a:cubicBezTo>
                  <a:pt x="2395334" y="2112506"/>
                  <a:pt x="953447" y="1794336"/>
                  <a:pt x="286590" y="1153716"/>
                </a:cubicBezTo>
                <a:cubicBezTo>
                  <a:pt x="-136161" y="747678"/>
                  <a:pt x="-42091" y="387037"/>
                  <a:pt x="251826" y="7671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3CD43413-F064-47FB-B053-5DCA096DAA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134141"/>
            <a:ext cx="4548543" cy="3723859"/>
          </a:xfrm>
          <a:custGeom>
            <a:avLst/>
            <a:gdLst>
              <a:gd name="connsiteX0" fmla="*/ 3246912 w 4548543"/>
              <a:gd name="connsiteY0" fmla="*/ 458 h 3723859"/>
              <a:gd name="connsiteX1" fmla="*/ 4150879 w 4548543"/>
              <a:gd name="connsiteY1" fmla="*/ 378073 h 3723859"/>
              <a:gd name="connsiteX2" fmla="*/ 4548482 w 4548543"/>
              <a:gd name="connsiteY2" fmla="*/ 1568643 h 3723859"/>
              <a:gd name="connsiteX3" fmla="*/ 4028886 w 4548543"/>
              <a:gd name="connsiteY3" fmla="*/ 3710287 h 3723859"/>
              <a:gd name="connsiteX4" fmla="*/ 4021678 w 4548543"/>
              <a:gd name="connsiteY4" fmla="*/ 3723859 h 3723859"/>
              <a:gd name="connsiteX5" fmla="*/ 0 w 4548543"/>
              <a:gd name="connsiteY5" fmla="*/ 3723859 h 3723859"/>
              <a:gd name="connsiteX6" fmla="*/ 0 w 4548543"/>
              <a:gd name="connsiteY6" fmla="*/ 1455242 h 3723859"/>
              <a:gd name="connsiteX7" fmla="*/ 170674 w 4548543"/>
              <a:gd name="connsiteY7" fmla="*/ 1364030 h 3723859"/>
              <a:gd name="connsiteX8" fmla="*/ 371971 w 4548543"/>
              <a:gd name="connsiteY8" fmla="*/ 1257338 h 3723859"/>
              <a:gd name="connsiteX9" fmla="*/ 2579168 w 4548543"/>
              <a:gd name="connsiteY9" fmla="*/ 156654 h 3723859"/>
              <a:gd name="connsiteX10" fmla="*/ 3246912 w 4548543"/>
              <a:gd name="connsiteY10" fmla="*/ 458 h 372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8543" h="3723859">
                <a:moveTo>
                  <a:pt x="3246912" y="458"/>
                </a:moveTo>
                <a:cubicBezTo>
                  <a:pt x="3556014" y="-7452"/>
                  <a:pt x="3878293" y="85861"/>
                  <a:pt x="4150879" y="378073"/>
                </a:cubicBezTo>
                <a:cubicBezTo>
                  <a:pt x="4474410" y="725138"/>
                  <a:pt x="4551051" y="1187631"/>
                  <a:pt x="4548482" y="1568643"/>
                </a:cubicBezTo>
                <a:cubicBezTo>
                  <a:pt x="4543256" y="2340350"/>
                  <a:pt x="4346080" y="3076780"/>
                  <a:pt x="4028886" y="3710287"/>
                </a:cubicBezTo>
                <a:lnTo>
                  <a:pt x="4021678" y="3723859"/>
                </a:lnTo>
                <a:lnTo>
                  <a:pt x="0" y="3723859"/>
                </a:lnTo>
                <a:lnTo>
                  <a:pt x="0" y="1455242"/>
                </a:lnTo>
                <a:lnTo>
                  <a:pt x="170674" y="1364030"/>
                </a:lnTo>
                <a:cubicBezTo>
                  <a:pt x="240826" y="1327045"/>
                  <a:pt x="308382" y="1291596"/>
                  <a:pt x="371971" y="1257338"/>
                </a:cubicBezTo>
                <a:cubicBezTo>
                  <a:pt x="1092270" y="868657"/>
                  <a:pt x="1814145" y="480776"/>
                  <a:pt x="2579168" y="156654"/>
                </a:cubicBezTo>
                <a:cubicBezTo>
                  <a:pt x="2774058" y="73994"/>
                  <a:pt x="3006499" y="6609"/>
                  <a:pt x="3246912" y="45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51995BAA-F48C-452E-8FB3-2036819AAE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9048" y="314073"/>
            <a:ext cx="2302952" cy="5820494"/>
          </a:xfrm>
          <a:custGeom>
            <a:avLst/>
            <a:gdLst>
              <a:gd name="connsiteX0" fmla="*/ 2302952 w 2302952"/>
              <a:gd name="connsiteY0" fmla="*/ 0 h 5820494"/>
              <a:gd name="connsiteX1" fmla="*/ 2302951 w 2302952"/>
              <a:gd name="connsiteY1" fmla="*/ 5489408 h 5820494"/>
              <a:gd name="connsiteX2" fmla="*/ 2214998 w 2302952"/>
              <a:gd name="connsiteY2" fmla="*/ 5568668 h 5820494"/>
              <a:gd name="connsiteX3" fmla="*/ 980229 w 2302952"/>
              <a:gd name="connsiteY3" fmla="*/ 5533905 h 5820494"/>
              <a:gd name="connsiteX4" fmla="*/ 34664 w 2302952"/>
              <a:gd name="connsiteY4" fmla="*/ 2458684 h 5820494"/>
              <a:gd name="connsiteX5" fmla="*/ 962915 w 2302952"/>
              <a:gd name="connsiteY5" fmla="*/ 888011 h 5820494"/>
              <a:gd name="connsiteX6" fmla="*/ 2089185 w 2302952"/>
              <a:gd name="connsiteY6" fmla="*/ 110594 h 58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952" h="5820494">
                <a:moveTo>
                  <a:pt x="2302952" y="0"/>
                </a:moveTo>
                <a:lnTo>
                  <a:pt x="2302951" y="5489408"/>
                </a:lnTo>
                <a:lnTo>
                  <a:pt x="2214998" y="5568668"/>
                </a:lnTo>
                <a:cubicBezTo>
                  <a:pt x="1859218" y="5862586"/>
                  <a:pt x="1445746" y="5956656"/>
                  <a:pt x="980229" y="5533905"/>
                </a:cubicBezTo>
                <a:cubicBezTo>
                  <a:pt x="245766" y="4867048"/>
                  <a:pt x="-119012" y="3425160"/>
                  <a:pt x="34664" y="2458684"/>
                </a:cubicBezTo>
                <a:cubicBezTo>
                  <a:pt x="135459" y="1823441"/>
                  <a:pt x="507389" y="1284554"/>
                  <a:pt x="962915" y="888011"/>
                </a:cubicBezTo>
                <a:cubicBezTo>
                  <a:pt x="1150308" y="724995"/>
                  <a:pt x="1591681" y="387625"/>
                  <a:pt x="2089185" y="11059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51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Diagrammtabelle (Zeitach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3866"/>
            <a:ext cx="10495280" cy="4351337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0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D325DA79-98D3-4B75-A104-9B8CF2E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21" y="1732785"/>
            <a:ext cx="5263199" cy="1524000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0689288-6A1A-4457-8998-96D415487D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1521" y="3269458"/>
            <a:ext cx="5344477" cy="3092449"/>
          </a:xfrm>
        </p:spPr>
        <p:txBody>
          <a:bodyPr rtlCol="0" anchor="ctr">
            <a:noAutofit/>
          </a:bodyPr>
          <a:lstStyle>
            <a:lvl1pPr>
              <a:defRPr sz="28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 rtl="0"/>
            <a:r>
              <a:rPr lang="de-DE"/>
              <a:t>Objekt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0265BFC-F12F-4129-9A10-7A6D278A9C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5910" y="1"/>
            <a:ext cx="5756090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55CAD1C3-A879-4B95-B5C1-4D7B725EB7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8871" y="4949374"/>
            <a:ext cx="5796193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b">
            <a:noAutofit/>
          </a:bodyPr>
          <a:lstStyle>
            <a:lvl1pPr algn="ctr"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9AC3B5B-97EB-4572-B908-B1658101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76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>
            <a:extLst>
              <a:ext uri="{FF2B5EF4-FFF2-40B4-BE49-F238E27FC236}">
                <a16:creationId xmlns:a16="http://schemas.microsoft.com/office/drawing/2014/main" id="{1555E13C-150D-496C-9F53-468F2C9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765930"/>
            <a:ext cx="10000488" cy="1345269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9E9106F4-7E32-4FF6-96C2-AEDF5C52F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E474408-DB73-4EA7-AD23-90BEF0E42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6083F6A-399B-48F1-8504-4E2E5DF89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3AFF428B-F281-4A21-BB33-FC14F2D9C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9A835EC-64A4-410D-8455-F71FCBF23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F3EA8FF-EF64-46BE-85C1-CD234175F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D4A1BDD-165B-40C1-80E7-4E2915961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FD9D8042-BB75-44E9-8789-7F3FDEF8C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/>
          </a:p>
        </p:txBody>
      </p:sp>
      <p:sp>
        <p:nvSpPr>
          <p:cNvPr id="14" name="Bildplatzhalter 24">
            <a:extLst>
              <a:ext uri="{FF2B5EF4-FFF2-40B4-BE49-F238E27FC236}">
                <a16:creationId xmlns:a16="http://schemas.microsoft.com/office/drawing/2014/main" id="{FD87B2A7-C62E-4B54-BF5F-9A4F8FD28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A44E03C4-C446-4889-8A6A-D464581B7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8070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de-DE"/>
              <a:t>Name 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898BDCCC-2240-4BF9-BECF-3E5D269BAC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070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de-DE"/>
              <a:t>Titel</a:t>
            </a:r>
          </a:p>
        </p:txBody>
      </p:sp>
      <p:sp>
        <p:nvSpPr>
          <p:cNvPr id="15" name="Bildplatzhalter 28">
            <a:extLst>
              <a:ext uri="{FF2B5EF4-FFF2-40B4-BE49-F238E27FC236}">
                <a16:creationId xmlns:a16="http://schemas.microsoft.com/office/drawing/2014/main" id="{68937F96-27E1-49C1-8CF4-44DDAD9DAB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8B4F62E2-011C-4BC3-B545-42D8C5D1C0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285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de-DE"/>
              <a:t>Name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58265EB5-C710-46C7-8816-3B113860B8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5285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de-DE"/>
              <a:t>Titel</a:t>
            </a:r>
          </a:p>
        </p:txBody>
      </p:sp>
      <p:sp>
        <p:nvSpPr>
          <p:cNvPr id="16" name="Bildplatzhalter 31">
            <a:extLst>
              <a:ext uri="{FF2B5EF4-FFF2-40B4-BE49-F238E27FC236}">
                <a16:creationId xmlns:a16="http://schemas.microsoft.com/office/drawing/2014/main" id="{7B8FE200-2B7E-4E89-90F3-E9F9EC7500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01A1C005-8783-4E18-B3C6-599A2CBC7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558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de-DE"/>
              <a:t>Name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BE9A3D5B-EC8F-4A64-BB06-F697506D31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558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de-DE"/>
              <a:t>Titel</a:t>
            </a:r>
          </a:p>
        </p:txBody>
      </p:sp>
      <p:sp>
        <p:nvSpPr>
          <p:cNvPr id="17" name="Bildplatzhalter 34">
            <a:extLst>
              <a:ext uri="{FF2B5EF4-FFF2-40B4-BE49-F238E27FC236}">
                <a16:creationId xmlns:a16="http://schemas.microsoft.com/office/drawing/2014/main" id="{8201F6F8-BF7C-4F3A-8B60-C8D262463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DC4743B1-EFFF-41A0-9B71-BA682DEA6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5983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de-DE"/>
              <a:t>Name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F3E67B36-FF15-486B-A34D-9EC0A6AD2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45983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de-DE"/>
              <a:t>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06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 2 Spalte (Vergleichsfol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FAFFB3B-DDD9-4451-A445-1716F21B5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72835" y="0"/>
            <a:ext cx="4154519" cy="1314451"/>
            <a:chOff x="5872835" y="0"/>
            <a:chExt cx="4154519" cy="1314451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5B9FEA5-95BE-43A3-A0DC-93B8477BC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5872835" y="0"/>
              <a:ext cx="3991773" cy="1314450"/>
            </a:xfrm>
            <a:custGeom>
              <a:avLst/>
              <a:gdLst>
                <a:gd name="connsiteX0" fmla="*/ 3174283 w 5796193"/>
                <a:gd name="connsiteY0" fmla="*/ 18 h 1908627"/>
                <a:gd name="connsiteX1" fmla="*/ 5218462 w 5796193"/>
                <a:gd name="connsiteY1" fmla="*/ 1459807 h 1908627"/>
                <a:gd name="connsiteX2" fmla="*/ 5309125 w 5796193"/>
                <a:gd name="connsiteY2" fmla="*/ 1537598 h 1908627"/>
                <a:gd name="connsiteX3" fmla="*/ 5693890 w 5796193"/>
                <a:gd name="connsiteY3" fmla="*/ 1830997 h 1908627"/>
                <a:gd name="connsiteX4" fmla="*/ 5796193 w 5796193"/>
                <a:gd name="connsiteY4" fmla="*/ 1908627 h 1908627"/>
                <a:gd name="connsiteX5" fmla="*/ 0 w 5796193"/>
                <a:gd name="connsiteY5" fmla="*/ 1908627 h 1908627"/>
                <a:gd name="connsiteX6" fmla="*/ 36796 w 5796193"/>
                <a:gd name="connsiteY6" fmla="*/ 1862978 h 1908627"/>
                <a:gd name="connsiteX7" fmla="*/ 930039 w 5796193"/>
                <a:gd name="connsiteY7" fmla="*/ 1021399 h 1908627"/>
                <a:gd name="connsiteX8" fmla="*/ 3174283 w 5796193"/>
                <a:gd name="connsiteY8" fmla="*/ 18 h 19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193" h="1908627">
                  <a:moveTo>
                    <a:pt x="3174283" y="18"/>
                  </a:moveTo>
                  <a:cubicBezTo>
                    <a:pt x="3946119" y="-4705"/>
                    <a:pt x="4675803" y="959667"/>
                    <a:pt x="5218462" y="1459807"/>
                  </a:cubicBezTo>
                  <a:cubicBezTo>
                    <a:pt x="5237529" y="1477442"/>
                    <a:pt x="5268648" y="1503898"/>
                    <a:pt x="5309125" y="1537598"/>
                  </a:cubicBezTo>
                  <a:cubicBezTo>
                    <a:pt x="5427311" y="1636255"/>
                    <a:pt x="5560174" y="1732098"/>
                    <a:pt x="5693890" y="1830997"/>
                  </a:cubicBezTo>
                  <a:lnTo>
                    <a:pt x="5796193" y="1908627"/>
                  </a:lnTo>
                  <a:lnTo>
                    <a:pt x="0" y="1908627"/>
                  </a:lnTo>
                  <a:lnTo>
                    <a:pt x="36796" y="1862978"/>
                  </a:lnTo>
                  <a:cubicBezTo>
                    <a:pt x="326152" y="1521692"/>
                    <a:pt x="689989" y="1221705"/>
                    <a:pt x="930039" y="1021399"/>
                  </a:cubicBezTo>
                  <a:cubicBezTo>
                    <a:pt x="1540951" y="511494"/>
                    <a:pt x="2324829" y="5378"/>
                    <a:pt x="317428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de-DE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479F2365-436D-4300-8A80-42A44D63E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660515" y="0"/>
              <a:ext cx="3366839" cy="1314451"/>
            </a:xfrm>
            <a:custGeom>
              <a:avLst/>
              <a:gdLst>
                <a:gd name="connsiteX0" fmla="*/ 0 w 4200872"/>
                <a:gd name="connsiteY0" fmla="*/ 0 h 1514020"/>
                <a:gd name="connsiteX1" fmla="*/ 4200872 w 4200872"/>
                <a:gd name="connsiteY1" fmla="*/ 0 h 1514020"/>
                <a:gd name="connsiteX2" fmla="*/ 4142607 w 4200872"/>
                <a:gd name="connsiteY2" fmla="*/ 38563 h 1514020"/>
                <a:gd name="connsiteX3" fmla="*/ 3008795 w 4200872"/>
                <a:gd name="connsiteY3" fmla="*/ 1083181 h 1514020"/>
                <a:gd name="connsiteX4" fmla="*/ 709479 w 4200872"/>
                <a:gd name="connsiteY4" fmla="*/ 810018 h 1514020"/>
                <a:gd name="connsiteX5" fmla="*/ 214372 w 4200872"/>
                <a:gd name="connsiteY5" fmla="*/ 268967 h 1514020"/>
                <a:gd name="connsiteX0" fmla="*/ 4111158 w 4111158"/>
                <a:gd name="connsiteY0" fmla="*/ 0 h 1514020"/>
                <a:gd name="connsiteX1" fmla="*/ 4052893 w 4111158"/>
                <a:gd name="connsiteY1" fmla="*/ 38563 h 1514020"/>
                <a:gd name="connsiteX2" fmla="*/ 2919081 w 4111158"/>
                <a:gd name="connsiteY2" fmla="*/ 1083181 h 1514020"/>
                <a:gd name="connsiteX3" fmla="*/ 619765 w 4111158"/>
                <a:gd name="connsiteY3" fmla="*/ 810018 h 1514020"/>
                <a:gd name="connsiteX4" fmla="*/ 124658 w 4111158"/>
                <a:gd name="connsiteY4" fmla="*/ 268967 h 1514020"/>
                <a:gd name="connsiteX5" fmla="*/ 0 w 4111158"/>
                <a:gd name="connsiteY5" fmla="*/ 83899 h 1514020"/>
                <a:gd name="connsiteX0" fmla="*/ 4146758 w 4146758"/>
                <a:gd name="connsiteY0" fmla="*/ 0 h 1514020"/>
                <a:gd name="connsiteX1" fmla="*/ 4088493 w 4146758"/>
                <a:gd name="connsiteY1" fmla="*/ 38563 h 1514020"/>
                <a:gd name="connsiteX2" fmla="*/ 2954681 w 4146758"/>
                <a:gd name="connsiteY2" fmla="*/ 1083181 h 1514020"/>
                <a:gd name="connsiteX3" fmla="*/ 655365 w 4146758"/>
                <a:gd name="connsiteY3" fmla="*/ 810018 h 1514020"/>
                <a:gd name="connsiteX4" fmla="*/ 160258 w 4146758"/>
                <a:gd name="connsiteY4" fmla="*/ 268967 h 1514020"/>
                <a:gd name="connsiteX5" fmla="*/ 0 w 4146758"/>
                <a:gd name="connsiteY5" fmla="*/ 10654 h 15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6758" h="1514020">
                  <a:moveTo>
                    <a:pt x="4146758" y="0"/>
                  </a:moveTo>
                  <a:lnTo>
                    <a:pt x="4088493" y="38563"/>
                  </a:lnTo>
                  <a:cubicBezTo>
                    <a:pt x="3683117" y="337805"/>
                    <a:pt x="3339000" y="765216"/>
                    <a:pt x="2954681" y="1083181"/>
                  </a:cubicBezTo>
                  <a:cubicBezTo>
                    <a:pt x="2434478" y="1512793"/>
                    <a:pt x="1773669" y="1891699"/>
                    <a:pt x="655365" y="810018"/>
                  </a:cubicBezTo>
                  <a:cubicBezTo>
                    <a:pt x="490981" y="651095"/>
                    <a:pt x="325676" y="468539"/>
                    <a:pt x="160258" y="268967"/>
                  </a:cubicBezTo>
                  <a:cubicBezTo>
                    <a:pt x="88801" y="179311"/>
                    <a:pt x="0" y="10654"/>
                    <a:pt x="0" y="10654"/>
                  </a:cubicBez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dirty="0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8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alt 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203B704-015A-403C-A5A1-762756C46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3200400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7999"/>
            <a:ext cx="3200400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2285999"/>
            <a:ext cx="3200400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3047999"/>
            <a:ext cx="3200400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44EB2F7F-9194-43CA-B2EE-6C327D14A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2286001"/>
            <a:ext cx="3200400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FFB1243F-4E49-476D-B798-341DC014D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3047999"/>
            <a:ext cx="3200400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575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/>
              <a:t>1.02.20XX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de-DE"/>
              <a:t>Beispiel für einen Fußzeilentext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fld id="{07CE569E-9B7C-4CB9-AB80-C0841F922C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455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2" r:id="rId3"/>
    <p:sldLayoutId id="2147483667" r:id="rId4"/>
    <p:sldLayoutId id="2147483650" r:id="rId5"/>
    <p:sldLayoutId id="2147483655" r:id="rId6"/>
    <p:sldLayoutId id="2147483670" r:id="rId7"/>
    <p:sldLayoutId id="2147483653" r:id="rId8"/>
    <p:sldLayoutId id="2147483671" r:id="rId9"/>
    <p:sldLayoutId id="2147483666" r:id="rId10"/>
    <p:sldLayoutId id="2147483663" r:id="rId11"/>
    <p:sldLayoutId id="2147483651" r:id="rId12"/>
    <p:sldLayoutId id="2147483649" r:id="rId13"/>
    <p:sldLayoutId id="2147483652" r:id="rId14"/>
    <p:sldLayoutId id="2147483654" r:id="rId15"/>
    <p:sldLayoutId id="2147483669" r:id="rId16"/>
    <p:sldLayoutId id="2147483656" r:id="rId17"/>
    <p:sldLayoutId id="2147483657" r:id="rId18"/>
    <p:sldLayoutId id="214748365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ildplatzhalter 51" descr="Kaffeebohnen">
            <a:extLst>
              <a:ext uri="{FF2B5EF4-FFF2-40B4-BE49-F238E27FC236}">
                <a16:creationId xmlns:a16="http://schemas.microsoft.com/office/drawing/2014/main" id="{C388A144-7F73-4841-9C0E-A3A1C8B66D9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60" y="-10160"/>
            <a:ext cx="12198985" cy="6877685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514543A8-30F8-48A3-9966-2C87455F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2286001"/>
            <a:ext cx="7327900" cy="2299786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Backen der Banater Schwaben in Reutlingen 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90F4C458-488B-4A00-BBE6-56D166E4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rtlCol="0"/>
          <a:lstStyle/>
          <a:p>
            <a:pPr rtl="0"/>
            <a:r>
              <a:rPr lang="de-DE" dirty="0"/>
              <a:t>In der Backakademie </a:t>
            </a:r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DE0ACD1F-5E64-47CD-BF6C-FED863721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833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7124D3B-1715-4E5A-BB52-98DE8D55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rtlCol="0"/>
          <a:lstStyle/>
          <a:p>
            <a:pPr rtl="0"/>
            <a:r>
              <a:rPr lang="de-DE" dirty="0"/>
              <a:t>Vielen Dank</a:t>
            </a:r>
          </a:p>
        </p:txBody>
      </p:sp>
      <p:pic>
        <p:nvPicPr>
          <p:cNvPr id="9" name="Bildplatzhalter 8" descr="Kaffee auf einem Holztisch mit Wasser ">
            <a:extLst>
              <a:ext uri="{FF2B5EF4-FFF2-40B4-BE49-F238E27FC236}">
                <a16:creationId xmlns:a16="http://schemas.microsoft.com/office/drawing/2014/main" id="{A6793210-E409-4229-B0C0-76710EC7F3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762007"/>
            <a:ext cx="5948797" cy="6095979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A42D22-FDB3-4921-B13D-D49EFF7B1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2501900"/>
            <a:ext cx="4902200" cy="3854450"/>
          </a:xfrm>
        </p:spPr>
        <p:txBody>
          <a:bodyPr rtlCol="0">
            <a:normAutofit/>
          </a:bodyPr>
          <a:lstStyle/>
          <a:p>
            <a:pPr rtl="0"/>
            <a:r>
              <a:rPr lang="de-DE" sz="2400" b="1" i="1" dirty="0"/>
              <a:t>allen Beteiligten am Backen für die HOG Jahrmarkt, aber auch für die Präsenz auf dem Reutlinger Weihnachtsmarkt, wo sie die Backkunst der Banater Schwaben hervorragend präsentieren!</a:t>
            </a:r>
          </a:p>
          <a:p>
            <a:pPr rtl="0"/>
            <a:r>
              <a:rPr lang="de-DE" sz="2000" b="1" i="1" dirty="0"/>
              <a:t>Für den Vorstand, Helene Eichinger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E4F2156-6613-4004-9B59-5568A455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216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BF2EF1B-CCB2-40E8-AB44-5AFEA615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0352"/>
            <a:ext cx="5334000" cy="1765300"/>
          </a:xfrm>
        </p:spPr>
        <p:txBody>
          <a:bodyPr rtlCol="0">
            <a:normAutofit/>
          </a:bodyPr>
          <a:lstStyle/>
          <a:p>
            <a:pPr algn="ctr" rtl="0"/>
            <a:r>
              <a:rPr lang="de-DE" sz="2400" i="1" dirty="0"/>
              <a:t>Backen hat im Banat eine lange Tradition. Auch in der neuen Heimat wird zu allen Anlässen gut und viel gebacken. Es folgen Eindrücke aus der Bachstube in Reutlingen.</a:t>
            </a:r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729C4619-7A56-F345-C219-172E4E066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116" y="2169821"/>
            <a:ext cx="5878284" cy="4186529"/>
          </a:xfr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86CC949-024C-450A-92AD-EF1695756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4716EA93-BEBB-E5F4-5E5B-AAA712F7D0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8850" r="18850"/>
          <a:stretch>
            <a:fillRect/>
          </a:stretch>
        </p:blipFill>
        <p:spPr>
          <a:xfrm>
            <a:off x="2" y="0"/>
            <a:ext cx="5578823" cy="6096000"/>
          </a:xfrm>
        </p:spPr>
      </p:pic>
    </p:spTree>
    <p:extLst>
      <p:ext uri="{BB962C8B-B14F-4D97-AF65-F5344CB8AC3E}">
        <p14:creationId xmlns:p14="http://schemas.microsoft.com/office/powerpoint/2010/main" val="130665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66FF40E-5AB3-695F-08D2-49E060300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618224"/>
            <a:ext cx="9131300" cy="37381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915D237-CB9F-7CE9-E9C6-230883C5C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38" y="249675"/>
            <a:ext cx="6723248" cy="37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C01FE86-248E-45DC-B668-69A63BC0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35" y="343223"/>
            <a:ext cx="9268530" cy="62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2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F1E3B9C-CA87-FA41-DB55-A741DFAB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171" y="427781"/>
            <a:ext cx="9810829" cy="59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7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6064B2-19FD-4D8E-23B1-B26428F1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8" y="1445121"/>
            <a:ext cx="11725783" cy="39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4C6FCC-4A9D-A0FB-F2B2-B748C648F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14296"/>
            <a:ext cx="9606586" cy="64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5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749C7BA-F507-695D-810C-81D9B764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50" y="604565"/>
            <a:ext cx="11302950" cy="57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3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E13CA0D-1448-47FD-B53E-A7127D542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543594"/>
            <a:ext cx="11430001" cy="57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226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575.tgt.Office_50301253_TF00180828_Win32_OJ112196131.potx" id="{0D5C59C9-EF6A-44A5-898A-B9A462B57242}" vid="{D07CB5B2-DAA2-48AF-8C57-52DA2CEF1DF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9F7E09F-F817-4A99-A43E-1B7B2298E8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6FC496-221D-4D11-9DFD-2E47AEB2A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09E108-931D-49EA-88D9-2D9B8E9016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Kieselstein-Design</Template>
  <TotalTime>0</TotalTime>
  <Words>79</Words>
  <Application>Microsoft Office PowerPoint</Application>
  <PresentationFormat>Breitbild</PresentationFormat>
  <Paragraphs>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Meiryo</vt:lpstr>
      <vt:lpstr>Arial</vt:lpstr>
      <vt:lpstr>Avenir Next LT Pro</vt:lpstr>
      <vt:lpstr>Avenir Next LT Pro Light</vt:lpstr>
      <vt:lpstr>Calibri</vt:lpstr>
      <vt:lpstr>Sitka Subheading</vt:lpstr>
      <vt:lpstr>PebbleVTI</vt:lpstr>
      <vt:lpstr>Backen der Banater Schwaben in Reutlingen </vt:lpstr>
      <vt:lpstr>Backen hat im Banat eine lange Tradition. Auch in der neuen Heimat wird zu allen Anlässen gut und viel gebacken. Es folgen Eindrücke aus der Bachstube in Reutlingen.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Backen der Banater Schwaben in Reutlingen </dc:title>
  <dc:creator>Helen</dc:creator>
  <cp:lastModifiedBy>Heidi</cp:lastModifiedBy>
  <cp:revision>3</cp:revision>
  <dcterms:created xsi:type="dcterms:W3CDTF">2022-12-06T20:59:56Z</dcterms:created>
  <dcterms:modified xsi:type="dcterms:W3CDTF">2022-12-09T16:52:27Z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