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8" r:id="rId5"/>
    <p:sldId id="336" r:id="rId6"/>
    <p:sldId id="338" r:id="rId7"/>
    <p:sldId id="337" r:id="rId8"/>
    <p:sldId id="339" r:id="rId9"/>
    <p:sldId id="340" r:id="rId10"/>
    <p:sldId id="341" r:id="rId11"/>
    <p:sldId id="344" r:id="rId12"/>
    <p:sldId id="343" r:id="rId13"/>
    <p:sldId id="345" r:id="rId14"/>
    <p:sldId id="347" r:id="rId15"/>
    <p:sldId id="346" r:id="rId16"/>
    <p:sldId id="342" r:id="rId17"/>
  </p:sldIdLst>
  <p:sldSz cx="12192000" cy="6858000"/>
  <p:notesSz cx="6858000" cy="9144000"/>
  <p:defaultTextStyle>
    <a:defPPr rtl="0"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4660"/>
  </p:normalViewPr>
  <p:slideViewPr>
    <p:cSldViewPr snapToGrid="0">
      <p:cViewPr varScale="1">
        <p:scale>
          <a:sx n="74" d="100"/>
          <a:sy n="74" d="100"/>
        </p:scale>
        <p:origin x="84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54ACDB4-642F-4F82-9C8D-2DC384BF8F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ABB06E6-7341-4F07-8285-8B35565B99C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D4E919E-E73E-4A3E-9EB2-B030ECA9AE0F}" type="datetime1">
              <a:rPr lang="de-DE" smtClean="0"/>
              <a:t>10.12.2022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2C88C94-6E7C-4506-82BE-23DAD04DCE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5A5C082-911A-46EA-8DF6-A63F9F9E0A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C3086C9-2826-46AE-BD8E-F12CB3F9C8B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59103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EF5081-9456-45EF-9C20-A6F33923EB84}" type="datetime1">
              <a:rPr lang="de-DE" smtClean="0"/>
              <a:pPr/>
              <a:t>10.12.2022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 dirty="0"/>
              <a:t>Textmasterformate durch Klicken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FAD0BC5-116C-42CF-8B28-245F66D50665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499818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28882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Bild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hteck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rtlCol="0" anchor="b">
            <a:noAutofit/>
          </a:bodyPr>
          <a:lstStyle>
            <a:lvl1pPr algn="r">
              <a:defRPr sz="540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Master-Untertitelformat bearbeiten</a:t>
            </a:r>
            <a:endParaRPr lang="de-DE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00137CC-75FA-4064-BE08-D5E34ACE8447}" type="datetime1">
              <a:rPr lang="de-DE" noProof="0" smtClean="0"/>
              <a:t>10.12.2022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it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Bild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hteck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80322" y="4711616"/>
            <a:ext cx="9613859" cy="453051"/>
          </a:xfrm>
        </p:spPr>
        <p:txBody>
          <a:bodyPr rtlCol="0" anchor="b">
            <a:normAutofit/>
          </a:bodyPr>
          <a:lstStyle>
            <a:lvl1pPr>
              <a:defRPr sz="2400"/>
            </a:lvl1pPr>
          </a:lstStyle>
          <a:p>
            <a:pPr rtl="0"/>
            <a:r>
              <a:rPr lang="de-DE" noProof="0" dirty="0"/>
              <a:t>Titelmasterformate durch Klicken bearbeiten</a:t>
            </a:r>
          </a:p>
        </p:txBody>
      </p:sp>
      <p:sp>
        <p:nvSpPr>
          <p:cNvPr id="3" name="Bildplatzhalt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B5D87D5-DD76-4132-AA7B-D673D143B931}" type="datetime1">
              <a:rPr lang="de-DE" noProof="0" smtClean="0"/>
              <a:t>10.12.2022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Bild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hteck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C7DD840-9A3C-4E0E-A86E-020C117D3E73}" type="datetime1">
              <a:rPr lang="de-DE" noProof="0" smtClean="0"/>
              <a:t>10.12.2022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Bild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hteck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12" name="Textplatzhalter 3"/>
          <p:cNvSpPr>
            <a:spLocks noGrp="1"/>
          </p:cNvSpPr>
          <p:nvPr>
            <p:ph type="body" sz="half" idx="13" hasCustomPrompt="1"/>
          </p:nvPr>
        </p:nvSpPr>
        <p:spPr>
          <a:xfrm>
            <a:off x="1402288" y="3653379"/>
            <a:ext cx="8156579" cy="54896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 dirty="0"/>
              <a:t>Textmasterformate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rtlCol="0"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4311163-A01F-4990-90E6-5D6E63378714}" type="datetime1">
              <a:rPr lang="de-DE" noProof="0" smtClean="0"/>
              <a:t>10.12.2022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 dirty="0"/>
          </a:p>
        </p:txBody>
      </p:sp>
      <p:sp>
        <p:nvSpPr>
          <p:cNvPr id="16" name="Textfeld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de-DE" sz="7200" noProof="0" dirty="0">
                <a:solidFill>
                  <a:schemeClr val="tx1"/>
                </a:solidFill>
                <a:effectLst/>
              </a:rPr>
              <a:t>"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de-DE" sz="7200" noProof="0" dirty="0">
                <a:solidFill>
                  <a:schemeClr val="tx1"/>
                </a:solidFill>
                <a:effectLst/>
              </a:rPr>
              <a:t>"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iten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Bild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hteck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rtlCol="0"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5D34925-3884-4F6F-B53E-507F5E705C09}" type="datetime1">
              <a:rPr lang="de-DE" noProof="0" smtClean="0"/>
              <a:t>10.12.2022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Bild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hteck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7" name="Textplatzhalt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10" name="Textplatzhalt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11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12" name="Textplatzhalt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E5EE060-060F-4B8D-8D2A-94B7AE8B1269}" type="datetime1">
              <a:rPr lang="de-DE" noProof="0" smtClean="0"/>
              <a:t>10.12.2022</a:t>
            </a:fld>
            <a:endParaRPr lang="de-DE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Bild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hteck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el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19" name="Textplatzhalt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20" name="Bildplatzhalt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21" name="Textplatzhalt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22" name="Textplatzhalt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23" name="Bildplatzhalt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24" name="Textplatzhalt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2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26" name="Bildplatzhalt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27" name="Textplatzhalt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723D144-82E8-426C-8342-8934C731C5C6}" type="datetime1">
              <a:rPr lang="de-DE" noProof="0" smtClean="0"/>
              <a:t>10.12.2022</a:t>
            </a:fld>
            <a:endParaRPr lang="de-DE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Bild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hteck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r">
              <a:defRPr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94F6E11-C49A-4109-A691-B11763D6BAAD}" type="datetime1">
              <a:rPr lang="de-DE" noProof="0" smtClean="0"/>
              <a:t>10.12.2022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hteck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 rtlCol="0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 rtlCol="0"/>
          <a:lstStyle/>
          <a:p>
            <a:pPr rtl="0"/>
            <a:fld id="{BC8DEDF4-4C82-434A-9536-85D5A2755AB2}" type="datetime1">
              <a:rPr lang="de-DE" noProof="0" smtClean="0"/>
              <a:t>10.12.2022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fld id="{6D22F896-40B5-4ADD-8801-0D06FADFA095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Bild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hteck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896B1BF-5809-45FA-B5DB-3F784BEA724D}" type="datetime1">
              <a:rPr lang="de-DE" noProof="0" smtClean="0"/>
              <a:t>10.12.2022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Bild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hteck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rtlCol="0" anchor="ctr">
            <a:normAutofit/>
          </a:bodyPr>
          <a:lstStyle>
            <a:lvl1pPr algn="r">
              <a:defRPr sz="360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B88B07D-6C10-4E06-95B2-9ED7BBE1D650}" type="datetime1">
              <a:rPr lang="de-DE" noProof="0" smtClean="0"/>
              <a:t>10.12.2022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Bild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hteck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964FD24-B454-4BEA-9B11-F5C059CB832A}" type="datetime1">
              <a:rPr lang="de-DE" noProof="0" smtClean="0"/>
              <a:t>10.12.2022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Bild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hteck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DCF5855-DFEF-4D1C-8100-1EE81DB02884}" type="datetime1">
              <a:rPr lang="de-DE" noProof="0" smtClean="0"/>
              <a:t>10.12.2022</a:t>
            </a:fld>
            <a:endParaRPr lang="de-DE" noProof="0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Bild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hteck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D39C3BB-E53F-4E90-900E-5B11F5FA3F02}" type="datetime1">
              <a:rPr lang="de-DE" noProof="0" smtClean="0"/>
              <a:t>10.12.2022</a:t>
            </a:fld>
            <a:endParaRPr lang="de-DE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E795FD6-3D3B-4DAC-AE7E-5CECAD63F852}" type="datetime1">
              <a:rPr lang="de-DE" noProof="0" smtClean="0"/>
              <a:t>10.12.2022</a:t>
            </a:fld>
            <a:endParaRPr lang="de-DE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Bild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hteck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B222FBD-A0D5-480D-99D3-9C5F2E5EF894}" type="datetime1">
              <a:rPr lang="de-DE" noProof="0" smtClean="0"/>
              <a:t>10.12.2022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Bild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hteck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Bildplatzhalt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A6E966A-340D-4516-A5B9-075956D62F71}" type="datetime1">
              <a:rPr lang="de-DE" noProof="0" smtClean="0"/>
              <a:t>10.12.2022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de-DE" noProof="0" smtClean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de-DE" noProof="0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noProof="0" dirty="0"/>
              <a:t>Textmasterformate durch Klicken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E7ED53CA-19EA-4FE5-AE94-468F17725485}" type="datetime1">
              <a:rPr lang="de-DE" noProof="0" smtClean="0"/>
              <a:t>10.12.2022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D22F896-40B5-4ADD-8801-0D06FADFA095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 descr="geometrisches abstraktes Bild">
            <a:extLst>
              <a:ext uri="{FF2B5EF4-FFF2-40B4-BE49-F238E27FC236}">
                <a16:creationId xmlns:a16="http://schemas.microsoft.com/office/drawing/2014/main" id="{1F6EA444-CCD5-43A4-848C-62DE7C63DDF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60" r="9091" b="10360"/>
          <a:stretch/>
        </p:blipFill>
        <p:spPr>
          <a:xfrm flipH="1">
            <a:off x="0" y="0"/>
            <a:ext cx="12192020" cy="6858000"/>
          </a:xfrm>
          <a:prstGeom prst="rect">
            <a:avLst/>
          </a:prstGeom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41704883-D088-4683-A1FD-AEE53B336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24954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6AF5ED-FC20-4831-8454-D57E6A498B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22" y="4402667"/>
            <a:ext cx="8133478" cy="524933"/>
          </a:xfrm>
        </p:spPr>
        <p:txBody>
          <a:bodyPr rtlCol="0">
            <a:normAutofit fontScale="90000"/>
          </a:bodyPr>
          <a:lstStyle/>
          <a:p>
            <a:r>
              <a:rPr lang="de-DE" sz="2400" i="1" dirty="0"/>
              <a:t>Weihnachtsfeier des Kreisverbandes Rastatt</a:t>
            </a:r>
            <a:r>
              <a:rPr lang="de-DE" sz="4800" i="1" dirty="0"/>
              <a:t>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129664F-1730-4E16-9129-9C058466E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800" y="5080727"/>
            <a:ext cx="8382000" cy="723174"/>
          </a:xfrm>
        </p:spPr>
        <p:txBody>
          <a:bodyPr rtlCol="0">
            <a:normAutofit/>
          </a:bodyPr>
          <a:lstStyle/>
          <a:p>
            <a:pPr rtl="0"/>
            <a:r>
              <a:rPr lang="de-DE" sz="1800" i="1" dirty="0"/>
              <a:t>Gestaltung mit den Banater Schwabenkindern unter der Leitung </a:t>
            </a:r>
          </a:p>
          <a:p>
            <a:pPr rtl="0"/>
            <a:r>
              <a:rPr lang="de-DE" sz="1800" i="1" dirty="0"/>
              <a:t>von Dagmar Österreicher 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9BAB74E2-5A82-47FD-BBB4-BFD47779F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02314"/>
            <a:ext cx="8968085" cy="27594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A9C04EC1-26B9-40BD-84A6-B2C0A913D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424954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9C4FFB60-A034-4994-8F55-E38D4F31C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5902314"/>
            <a:ext cx="3080285" cy="27594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7681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F6D2898-F161-1F76-4971-0BEC7DD23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367" y="1041400"/>
            <a:ext cx="11473265" cy="498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16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8EAEEF1-D6EB-89FD-F543-E370EE2B8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52487"/>
            <a:ext cx="9144000" cy="51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16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87F830-E158-23E2-625E-4C60E3E0E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753228"/>
            <a:ext cx="12192000" cy="1080938"/>
          </a:xfrm>
        </p:spPr>
        <p:txBody>
          <a:bodyPr/>
          <a:lstStyle/>
          <a:p>
            <a:pPr algn="ctr"/>
            <a:r>
              <a:rPr lang="de-DE" i="1" dirty="0"/>
              <a:t>Der Nikolaus kommt vorbei</a:t>
            </a:r>
          </a:p>
        </p:txBody>
      </p:sp>
      <p:pic>
        <p:nvPicPr>
          <p:cNvPr id="4" name="4WhatsApp Video 2022-12-04 at 23.11.07 (1)">
            <a:hlinkClick r:id="" action="ppaction://media"/>
            <a:extLst>
              <a:ext uri="{FF2B5EF4-FFF2-40B4-BE49-F238E27FC236}">
                <a16:creationId xmlns:a16="http://schemas.microsoft.com/office/drawing/2014/main" id="{6A4E50B4-C51E-324A-DE71-D9408A85243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24162" y="2375436"/>
            <a:ext cx="6543675" cy="3598863"/>
          </a:xfr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5A68E1C2-D060-92D3-8E68-0FE239459D64}"/>
              </a:ext>
            </a:extLst>
          </p:cNvPr>
          <p:cNvSpPr txBox="1">
            <a:spLocks/>
          </p:cNvSpPr>
          <p:nvPr/>
        </p:nvSpPr>
        <p:spPr>
          <a:xfrm>
            <a:off x="0" y="6104772"/>
            <a:ext cx="12192000" cy="424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2000" i="1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65182744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4248E91-52E4-C43E-F977-08957396A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783" y="299458"/>
            <a:ext cx="4809162" cy="63288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F36E7FD-FC8C-2F92-4C7C-51CD91A21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99458"/>
            <a:ext cx="4191000" cy="632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046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31C6119-5BC3-51CC-122A-0A0C49FE4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588" y="368300"/>
            <a:ext cx="10872824" cy="612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16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369A40-CCF2-5B8F-4CFB-D6C87BC95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05" y="753228"/>
            <a:ext cx="10225826" cy="1080938"/>
          </a:xfrm>
        </p:spPr>
        <p:txBody>
          <a:bodyPr/>
          <a:lstStyle/>
          <a:p>
            <a:pPr algn="r"/>
            <a:r>
              <a:rPr lang="de-DE" i="1" dirty="0"/>
              <a:t>Der Beginn einer unterhaltsamen Adventsfeier</a:t>
            </a:r>
          </a:p>
        </p:txBody>
      </p:sp>
      <p:pic>
        <p:nvPicPr>
          <p:cNvPr id="4" name="1WhatsApp Video 2022-12-04 at 23.10.16 (2)">
            <a:hlinkClick r:id="" action="ppaction://media"/>
            <a:extLst>
              <a:ext uri="{FF2B5EF4-FFF2-40B4-BE49-F238E27FC236}">
                <a16:creationId xmlns:a16="http://schemas.microsoft.com/office/drawing/2014/main" id="{28C17D1E-9EC5-634F-B078-97197559507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24162" y="2336800"/>
            <a:ext cx="6543675" cy="3598863"/>
          </a:xfr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D8E33E82-C23E-5DA2-E467-A3603598B975}"/>
              </a:ext>
            </a:extLst>
          </p:cNvPr>
          <p:cNvSpPr txBox="1">
            <a:spLocks/>
          </p:cNvSpPr>
          <p:nvPr/>
        </p:nvSpPr>
        <p:spPr>
          <a:xfrm>
            <a:off x="0" y="6104772"/>
            <a:ext cx="12192000" cy="424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2000" i="1" dirty="0"/>
              <a:t>Videos sind nur auf PC oder Laptop anzuschauen!</a:t>
            </a:r>
          </a:p>
        </p:txBody>
      </p:sp>
    </p:spTree>
    <p:extLst>
      <p:ext uri="{BB962C8B-B14F-4D97-AF65-F5344CB8AC3E}">
        <p14:creationId xmlns:p14="http://schemas.microsoft.com/office/powerpoint/2010/main" val="325349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B9EB0E9-3A3E-0DCE-2A87-33A9E5B6A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50" y="360421"/>
            <a:ext cx="9747250" cy="61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687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12490CA-C5D5-FA0B-B68A-545BAA5D4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76" y="560917"/>
            <a:ext cx="4302124" cy="573616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47BECA4-AC66-63E0-FD5C-060200957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500" y="793750"/>
            <a:ext cx="3952875" cy="52705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8646503-7229-399C-A189-6D1D92CA9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1336" y="879475"/>
            <a:ext cx="3824288" cy="509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111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8B6E3E0-952E-046B-7E5E-A5B17AC3A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350844"/>
            <a:ext cx="5524236" cy="615630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4902BC2-727C-C838-7253-6C3BD3791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02" y="313268"/>
            <a:ext cx="4673598" cy="623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645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6AECAA-1BD4-E34C-B58E-7188D001D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753228"/>
            <a:ext cx="12192000" cy="1080938"/>
          </a:xfrm>
        </p:spPr>
        <p:txBody>
          <a:bodyPr/>
          <a:lstStyle/>
          <a:p>
            <a:pPr algn="ctr"/>
            <a:r>
              <a:rPr lang="de-DE" i="1" dirty="0"/>
              <a:t>Begeistert wird gesungen!</a:t>
            </a:r>
          </a:p>
        </p:txBody>
      </p:sp>
      <p:pic>
        <p:nvPicPr>
          <p:cNvPr id="4" name="2WhatsApp Video 2022-12-04 at 23.11.07">
            <a:hlinkClick r:id="" action="ppaction://media"/>
            <a:extLst>
              <a:ext uri="{FF2B5EF4-FFF2-40B4-BE49-F238E27FC236}">
                <a16:creationId xmlns:a16="http://schemas.microsoft.com/office/drawing/2014/main" id="{E9E4F1AE-3D41-5078-F1AA-F4C97A205E0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24162" y="2375436"/>
            <a:ext cx="6543675" cy="3598863"/>
          </a:xfr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AF19D70E-8254-914F-ED75-E0F920F34A42}"/>
              </a:ext>
            </a:extLst>
          </p:cNvPr>
          <p:cNvSpPr txBox="1">
            <a:spLocks/>
          </p:cNvSpPr>
          <p:nvPr/>
        </p:nvSpPr>
        <p:spPr>
          <a:xfrm>
            <a:off x="0" y="6104772"/>
            <a:ext cx="12192000" cy="424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2000" i="1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271005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CB7850B-DDE7-749C-7630-CC170FF52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374" y="251222"/>
            <a:ext cx="9125926" cy="635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788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D2C2E9-4265-5362-894B-6BD207D4C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753228"/>
            <a:ext cx="12192000" cy="1080938"/>
          </a:xfrm>
        </p:spPr>
        <p:txBody>
          <a:bodyPr/>
          <a:lstStyle/>
          <a:p>
            <a:pPr algn="ctr"/>
            <a:r>
              <a:rPr lang="de-DE" i="1" dirty="0"/>
              <a:t>Fröhliche Tanzeinlage</a:t>
            </a:r>
          </a:p>
        </p:txBody>
      </p:sp>
      <p:pic>
        <p:nvPicPr>
          <p:cNvPr id="4" name="3WhatsApp Video 2022-12-04 at 23.10.16">
            <a:hlinkClick r:id="" action="ppaction://media"/>
            <a:extLst>
              <a:ext uri="{FF2B5EF4-FFF2-40B4-BE49-F238E27FC236}">
                <a16:creationId xmlns:a16="http://schemas.microsoft.com/office/drawing/2014/main" id="{43AD4E42-A667-0F71-CAA4-569048A34C4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24162" y="2336800"/>
            <a:ext cx="6543675" cy="3598863"/>
          </a:xfr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4C9F1F5A-F905-7CD1-407F-F2399F86ACAF}"/>
              </a:ext>
            </a:extLst>
          </p:cNvPr>
          <p:cNvSpPr txBox="1">
            <a:spLocks/>
          </p:cNvSpPr>
          <p:nvPr/>
        </p:nvSpPr>
        <p:spPr>
          <a:xfrm>
            <a:off x="0" y="6104772"/>
            <a:ext cx="12192000" cy="424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2000" i="1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104575516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5022_TF11161285.potx" id="{C16AEA8C-974F-4F36-A871-8E8968BD12D9}" vid="{315BA5C1-E4D3-4172-91E0-0BFAB604897F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A913FBCD-4DF7-4ECF-9257-7B99D549932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E14B9E1-7F97-4662-8FB1-AC5A81D5A1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E0B8658-DE86-42E1-9D01-970FE6B6ABA5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Design „Berlin“</Template>
  <TotalTime>0</TotalTime>
  <Words>43</Words>
  <Application>Microsoft Office PowerPoint</Application>
  <PresentationFormat>Breitbild</PresentationFormat>
  <Paragraphs>12</Paragraphs>
  <Slides>13</Slides>
  <Notes>1</Notes>
  <HiddenSlides>0</HiddenSlides>
  <MMClips>4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Arial</vt:lpstr>
      <vt:lpstr>Calibri</vt:lpstr>
      <vt:lpstr>Trebuchet MS</vt:lpstr>
      <vt:lpstr>Berlin</vt:lpstr>
      <vt:lpstr>Weihnachtsfeier des Kreisverbandes Rastatt </vt:lpstr>
      <vt:lpstr>PowerPoint-Präsentation</vt:lpstr>
      <vt:lpstr>Der Beginn einer unterhaltsamen Adventsfeier</vt:lpstr>
      <vt:lpstr>PowerPoint-Präsentation</vt:lpstr>
      <vt:lpstr>PowerPoint-Präsentation</vt:lpstr>
      <vt:lpstr>PowerPoint-Präsentation</vt:lpstr>
      <vt:lpstr>Begeistert wird gesungen!</vt:lpstr>
      <vt:lpstr>PowerPoint-Präsentation</vt:lpstr>
      <vt:lpstr>Fröhliche Tanzeinlage</vt:lpstr>
      <vt:lpstr>PowerPoint-Präsentation</vt:lpstr>
      <vt:lpstr>PowerPoint-Präsentation</vt:lpstr>
      <vt:lpstr>Der Nikolaus kommt vorbei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Weihnachtsfeier des Kreisverbandes Rastatt </dc:title>
  <dc:creator>Helen</dc:creator>
  <cp:lastModifiedBy>Heidi</cp:lastModifiedBy>
  <cp:revision>7</cp:revision>
  <dcterms:created xsi:type="dcterms:W3CDTF">2022-12-05T21:31:24Z</dcterms:created>
  <dcterms:modified xsi:type="dcterms:W3CDTF">2022-12-10T18:44:08Z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