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7" r:id="rId2"/>
    <p:sldId id="277" r:id="rId3"/>
    <p:sldId id="278" r:id="rId4"/>
    <p:sldId id="280" r:id="rId5"/>
    <p:sldId id="282" r:id="rId6"/>
    <p:sldId id="285" r:id="rId7"/>
    <p:sldId id="286" r:id="rId8"/>
    <p:sldId id="283" r:id="rId9"/>
    <p:sldId id="281" r:id="rId10"/>
    <p:sldId id="284" r:id="rId11"/>
    <p:sldId id="287" r:id="rId12"/>
    <p:sldId id="290" r:id="rId13"/>
    <p:sldId id="279" r:id="rId14"/>
    <p:sldId id="288" r:id="rId15"/>
    <p:sldId id="295" r:id="rId16"/>
    <p:sldId id="296" r:id="rId17"/>
  </p:sldIdLst>
  <p:sldSz cx="12188825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706" autoAdjust="0"/>
  </p:normalViewPr>
  <p:slideViewPr>
    <p:cSldViewPr>
      <p:cViewPr varScale="1">
        <p:scale>
          <a:sx n="74" d="100"/>
          <a:sy n="74" d="100"/>
        </p:scale>
        <p:origin x="84" y="106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34996BE-2909-4C78-9B17-72A0A65F1678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F2C6B-0C1B-4F88-BCBA-898BA50DE78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930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6F2997B-87A3-4857-88C0-AF70DD500B54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F8E53BB-F993-49A1-9E37-CA3E5BE0709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987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8E53BB-F993-49A1-9E37-CA3E5BE0709B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9921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0"/>
            <a:ext cx="12188825" cy="4449836"/>
          </a:xfrm>
          <a:custGeom>
            <a:avLst/>
            <a:gdLst>
              <a:gd name="connsiteX0" fmla="*/ 0 w 12188825"/>
              <a:gd name="connsiteY0" fmla="*/ 0 h 5545334"/>
              <a:gd name="connsiteX1" fmla="*/ 12188825 w 12188825"/>
              <a:gd name="connsiteY1" fmla="*/ 0 h 5545334"/>
              <a:gd name="connsiteX2" fmla="*/ 12188825 w 12188825"/>
              <a:gd name="connsiteY2" fmla="*/ 4181566 h 5545334"/>
              <a:gd name="connsiteX3" fmla="*/ 6105607 w 12188825"/>
              <a:gd name="connsiteY3" fmla="*/ 4449836 h 5545334"/>
              <a:gd name="connsiteX4" fmla="*/ 1 w 12188825"/>
              <a:gd name="connsiteY4" fmla="*/ 4179342 h 5545334"/>
              <a:gd name="connsiteX5" fmla="*/ 1 w 12188825"/>
              <a:gd name="connsiteY5" fmla="*/ 5545334 h 5545334"/>
              <a:gd name="connsiteX6" fmla="*/ 0 w 12188825"/>
              <a:gd name="connsiteY6" fmla="*/ 0 h 5545334"/>
              <a:gd name="connsiteX0" fmla="*/ 0 w 12188825"/>
              <a:gd name="connsiteY0" fmla="*/ 0 h 4449836"/>
              <a:gd name="connsiteX1" fmla="*/ 12188825 w 12188825"/>
              <a:gd name="connsiteY1" fmla="*/ 0 h 4449836"/>
              <a:gd name="connsiteX2" fmla="*/ 12188825 w 12188825"/>
              <a:gd name="connsiteY2" fmla="*/ 4181566 h 4449836"/>
              <a:gd name="connsiteX3" fmla="*/ 6105607 w 12188825"/>
              <a:gd name="connsiteY3" fmla="*/ 4449836 h 4449836"/>
              <a:gd name="connsiteX4" fmla="*/ 1 w 12188825"/>
              <a:gd name="connsiteY4" fmla="*/ 4179342 h 4449836"/>
              <a:gd name="connsiteX5" fmla="*/ 0 w 12188825"/>
              <a:gd name="connsiteY5" fmla="*/ 0 h 444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4449836">
                <a:moveTo>
                  <a:pt x="0" y="0"/>
                </a:moveTo>
                <a:lnTo>
                  <a:pt x="12188825" y="0"/>
                </a:lnTo>
                <a:lnTo>
                  <a:pt x="12188825" y="4181566"/>
                </a:lnTo>
                <a:cubicBezTo>
                  <a:pt x="10420785" y="4351787"/>
                  <a:pt x="8336850" y="4449836"/>
                  <a:pt x="6105607" y="4449836"/>
                </a:cubicBezTo>
                <a:cubicBezTo>
                  <a:pt x="3864934" y="4449836"/>
                  <a:pt x="1772815" y="4350957"/>
                  <a:pt x="1" y="4179342"/>
                </a:cubicBezTo>
                <a:cubicBezTo>
                  <a:pt x="1" y="2786228"/>
                  <a:pt x="0" y="1393114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7" name="Rechteck 12"/>
          <p:cNvSpPr/>
          <p:nvPr/>
        </p:nvSpPr>
        <p:spPr>
          <a:xfrm flipV="1">
            <a:off x="1" y="4179342"/>
            <a:ext cx="12188824" cy="1785092"/>
          </a:xfrm>
          <a:custGeom>
            <a:avLst/>
            <a:gdLst/>
            <a:ahLst/>
            <a:cxnLst/>
            <a:rect l="l" t="t" r="r" b="b"/>
            <a:pathLst>
              <a:path w="12188824" h="1785092">
                <a:moveTo>
                  <a:pt x="0" y="0"/>
                </a:moveTo>
                <a:lnTo>
                  <a:pt x="12188824" y="0"/>
                </a:lnTo>
                <a:lnTo>
                  <a:pt x="12188824" y="1782868"/>
                </a:lnTo>
                <a:cubicBezTo>
                  <a:pt x="10420784" y="1612647"/>
                  <a:pt x="8336849" y="1514598"/>
                  <a:pt x="6105606" y="1514598"/>
                </a:cubicBezTo>
                <a:cubicBezTo>
                  <a:pt x="3864933" y="1514598"/>
                  <a:pt x="1772814" y="1613477"/>
                  <a:pt x="0" y="178509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8" name="Rechteck 16"/>
          <p:cNvSpPr/>
          <p:nvPr/>
        </p:nvSpPr>
        <p:spPr>
          <a:xfrm flipV="1">
            <a:off x="0" y="4232668"/>
            <a:ext cx="12188825" cy="2625332"/>
          </a:xfrm>
          <a:custGeom>
            <a:avLst/>
            <a:gdLst/>
            <a:ahLst/>
            <a:cxnLst/>
            <a:rect l="l" t="t" r="r" b="b"/>
            <a:pathLst>
              <a:path w="12188825" h="2625332">
                <a:moveTo>
                  <a:pt x="12188819" y="2625332"/>
                </a:moveTo>
                <a:lnTo>
                  <a:pt x="12188819" y="1143000"/>
                </a:lnTo>
                <a:lnTo>
                  <a:pt x="12188819" y="1066800"/>
                </a:lnTo>
                <a:lnTo>
                  <a:pt x="12188825" y="1066800"/>
                </a:lnTo>
                <a:lnTo>
                  <a:pt x="12188825" y="0"/>
                </a:lnTo>
                <a:lnTo>
                  <a:pt x="1" y="0"/>
                </a:lnTo>
                <a:lnTo>
                  <a:pt x="1" y="762000"/>
                </a:lnTo>
                <a:lnTo>
                  <a:pt x="1" y="893566"/>
                </a:lnTo>
                <a:lnTo>
                  <a:pt x="0" y="893566"/>
                </a:lnTo>
                <a:lnTo>
                  <a:pt x="0" y="2417303"/>
                </a:lnTo>
                <a:cubicBezTo>
                  <a:pt x="1730673" y="2256633"/>
                  <a:pt x="3842817" y="2181652"/>
                  <a:pt x="6121030" y="2221419"/>
                </a:cubicBezTo>
                <a:cubicBezTo>
                  <a:pt x="8380478" y="2260858"/>
                  <a:pt x="10472741" y="2407392"/>
                  <a:pt x="12188819" y="262533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2743200"/>
          </a:xfrm>
        </p:spPr>
        <p:txBody>
          <a:bodyPr rtlCol="0">
            <a:noAutofit/>
          </a:bodyPr>
          <a:lstStyle>
            <a:lvl1pPr>
              <a:lnSpc>
                <a:spcPct val="85000"/>
              </a:lnSpc>
              <a:defRPr sz="66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1499616" y="4800600"/>
            <a:ext cx="7333488" cy="1371600"/>
          </a:xfrm>
        </p:spPr>
        <p:txBody>
          <a:bodyPr rtlCol="0"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279082" indent="0">
              <a:buNone/>
              <a:defRPr/>
            </a:lvl2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11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2"/>
          <p:cNvSpPr/>
          <p:nvPr userDrawn="1"/>
        </p:nvSpPr>
        <p:spPr>
          <a:xfrm>
            <a:off x="7466013" y="1"/>
            <a:ext cx="4722806" cy="6353183"/>
          </a:xfrm>
          <a:custGeom>
            <a:avLst/>
            <a:gdLst/>
            <a:ahLst/>
            <a:cxnLst/>
            <a:rect l="l" t="t" r="r" b="b"/>
            <a:pathLst>
              <a:path w="4722806" h="6353183">
                <a:moveTo>
                  <a:pt x="0" y="0"/>
                </a:moveTo>
                <a:lnTo>
                  <a:pt x="4722806" y="0"/>
                </a:lnTo>
                <a:lnTo>
                  <a:pt x="4722806" y="6098225"/>
                </a:lnTo>
                <a:cubicBezTo>
                  <a:pt x="3319459" y="6233334"/>
                  <a:pt x="1717095" y="6322975"/>
                  <a:pt x="0" y="635318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11" name="Rechteck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12" name="Rechteck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7923211" y="457200"/>
            <a:ext cx="3781439" cy="3276600"/>
          </a:xfrm>
        </p:spPr>
        <p:txBody>
          <a:bodyPr rtlCol="0"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dirty="0" err="1"/>
              <a:t>Titelmasterfor-mat</a:t>
            </a:r>
            <a:r>
              <a:rPr lang="de-DE" dirty="0"/>
              <a:t> durch Klicken bearbeiten</a:t>
            </a:r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-3026" y="0"/>
            <a:ext cx="7469039" cy="6366494"/>
          </a:xfrm>
          <a:custGeom>
            <a:avLst/>
            <a:gdLst>
              <a:gd name="connsiteX0" fmla="*/ 0 w 7469039"/>
              <a:gd name="connsiteY0" fmla="*/ 0 h 6508480"/>
              <a:gd name="connsiteX1" fmla="*/ 7469039 w 7469039"/>
              <a:gd name="connsiteY1" fmla="*/ 0 h 6508480"/>
              <a:gd name="connsiteX2" fmla="*/ 7469039 w 7469039"/>
              <a:gd name="connsiteY2" fmla="*/ 6353183 h 6508480"/>
              <a:gd name="connsiteX3" fmla="*/ 6108633 w 7469039"/>
              <a:gd name="connsiteY3" fmla="*/ 6366494 h 6508480"/>
              <a:gd name="connsiteX4" fmla="*/ 3027 w 7469039"/>
              <a:gd name="connsiteY4" fmla="*/ 6096000 h 6508480"/>
              <a:gd name="connsiteX5" fmla="*/ 3027 w 7469039"/>
              <a:gd name="connsiteY5" fmla="*/ 6508480 h 6508480"/>
              <a:gd name="connsiteX6" fmla="*/ 0 w 7469039"/>
              <a:gd name="connsiteY6" fmla="*/ 0 h 6508480"/>
              <a:gd name="connsiteX0" fmla="*/ 0 w 7469039"/>
              <a:gd name="connsiteY0" fmla="*/ 0 h 6366494"/>
              <a:gd name="connsiteX1" fmla="*/ 7469039 w 7469039"/>
              <a:gd name="connsiteY1" fmla="*/ 0 h 6366494"/>
              <a:gd name="connsiteX2" fmla="*/ 7469039 w 7469039"/>
              <a:gd name="connsiteY2" fmla="*/ 6353183 h 6366494"/>
              <a:gd name="connsiteX3" fmla="*/ 6108633 w 7469039"/>
              <a:gd name="connsiteY3" fmla="*/ 6366494 h 6366494"/>
              <a:gd name="connsiteX4" fmla="*/ 3027 w 7469039"/>
              <a:gd name="connsiteY4" fmla="*/ 6096000 h 6366494"/>
              <a:gd name="connsiteX5" fmla="*/ 0 w 7469039"/>
              <a:gd name="connsiteY5" fmla="*/ 0 h 6366494"/>
              <a:gd name="connsiteX0" fmla="*/ 0 w 7469039"/>
              <a:gd name="connsiteY0" fmla="*/ 0 h 6366494"/>
              <a:gd name="connsiteX1" fmla="*/ 7469039 w 7469039"/>
              <a:gd name="connsiteY1" fmla="*/ 0 h 6366494"/>
              <a:gd name="connsiteX2" fmla="*/ 7469039 w 7469039"/>
              <a:gd name="connsiteY2" fmla="*/ 6353183 h 6366494"/>
              <a:gd name="connsiteX3" fmla="*/ 6108633 w 7469039"/>
              <a:gd name="connsiteY3" fmla="*/ 6366494 h 6366494"/>
              <a:gd name="connsiteX4" fmla="*/ 645 w 7469039"/>
              <a:gd name="connsiteY4" fmla="*/ 6096000 h 6366494"/>
              <a:gd name="connsiteX5" fmla="*/ 0 w 7469039"/>
              <a:gd name="connsiteY5" fmla="*/ 0 h 636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9039" h="6366494">
                <a:moveTo>
                  <a:pt x="0" y="0"/>
                </a:moveTo>
                <a:lnTo>
                  <a:pt x="7469039" y="0"/>
                </a:lnTo>
                <a:lnTo>
                  <a:pt x="7469039" y="6353183"/>
                </a:lnTo>
                <a:cubicBezTo>
                  <a:pt x="7022837" y="6362323"/>
                  <a:pt x="6568869" y="6366494"/>
                  <a:pt x="6108633" y="6366494"/>
                </a:cubicBezTo>
                <a:cubicBezTo>
                  <a:pt x="3867960" y="6366494"/>
                  <a:pt x="1773459" y="6267615"/>
                  <a:pt x="645" y="6096000"/>
                </a:cubicBezTo>
                <a:lnTo>
                  <a:pt x="0" y="0"/>
                </a:lnTo>
                <a:close/>
              </a:path>
            </a:pathLst>
          </a:custGeom>
          <a:noFill/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23211" y="3962400"/>
            <a:ext cx="3781439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1C54C2C-CC15-4599-BF6A-975D9A8CE621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382E9EE-A870-438B-947A-FF671DFAFC9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4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C7B552-7AA3-455D-97AC-FC7E775E56C3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382E9EE-A870-438B-947A-FF671DFAFC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5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8" name="Rechteck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 bwMode="black">
          <a:xfrm>
            <a:off x="9294812" y="274639"/>
            <a:ext cx="1371602" cy="5897561"/>
          </a:xfrm>
        </p:spPr>
        <p:txBody>
          <a:bodyPr vert="eaVert"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2413" y="274639"/>
            <a:ext cx="7619999" cy="5884321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609AD954-79D4-4DCB-91D7-92FD97033715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382E9EE-A870-438B-947A-FF671DFAFC9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57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3DD78-E0F4-41D9-A23D-DB541DD0768E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382E9EE-A870-438B-947A-FF671DFAFC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5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 flipH="1">
            <a:off x="0" y="0"/>
            <a:ext cx="12188825" cy="3245754"/>
          </a:xfrm>
          <a:custGeom>
            <a:avLst/>
            <a:gdLst/>
            <a:ahLst/>
            <a:cxnLst/>
            <a:rect l="l" t="t" r="r" b="b"/>
            <a:pathLst>
              <a:path w="12188825" h="3245754">
                <a:moveTo>
                  <a:pt x="12188825" y="0"/>
                </a:moveTo>
                <a:lnTo>
                  <a:pt x="0" y="0"/>
                </a:lnTo>
                <a:lnTo>
                  <a:pt x="1" y="2975260"/>
                </a:lnTo>
                <a:cubicBezTo>
                  <a:pt x="1772815" y="3146875"/>
                  <a:pt x="3864934" y="3245754"/>
                  <a:pt x="6105607" y="3245754"/>
                </a:cubicBezTo>
                <a:cubicBezTo>
                  <a:pt x="8336850" y="3245754"/>
                  <a:pt x="10420785" y="3147705"/>
                  <a:pt x="12188825" y="297748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7" name="Rechteck 12"/>
          <p:cNvSpPr/>
          <p:nvPr/>
        </p:nvSpPr>
        <p:spPr>
          <a:xfrm flipH="1" flipV="1">
            <a:off x="0" y="2975260"/>
            <a:ext cx="12188824" cy="1785092"/>
          </a:xfrm>
          <a:custGeom>
            <a:avLst/>
            <a:gdLst/>
            <a:ahLst/>
            <a:cxnLst/>
            <a:rect l="l" t="t" r="r" b="b"/>
            <a:pathLst>
              <a:path w="12188824" h="1785092">
                <a:moveTo>
                  <a:pt x="0" y="0"/>
                </a:moveTo>
                <a:lnTo>
                  <a:pt x="12188824" y="0"/>
                </a:lnTo>
                <a:lnTo>
                  <a:pt x="12188824" y="1782868"/>
                </a:lnTo>
                <a:cubicBezTo>
                  <a:pt x="10420784" y="1612647"/>
                  <a:pt x="8336849" y="1514598"/>
                  <a:pt x="6105606" y="1514598"/>
                </a:cubicBezTo>
                <a:cubicBezTo>
                  <a:pt x="3864933" y="1514598"/>
                  <a:pt x="1772814" y="1613477"/>
                  <a:pt x="0" y="178509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8" name="Rechteck 16"/>
          <p:cNvSpPr/>
          <p:nvPr/>
        </p:nvSpPr>
        <p:spPr>
          <a:xfrm flipH="1" flipV="1">
            <a:off x="0" y="3028586"/>
            <a:ext cx="12188825" cy="3829414"/>
          </a:xfrm>
          <a:custGeom>
            <a:avLst/>
            <a:gdLst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25 w 12188825"/>
              <a:gd name="connsiteY11" fmla="*/ 1600200 h 3829414"/>
              <a:gd name="connsiteX12" fmla="*/ 12188825 w 12188825"/>
              <a:gd name="connsiteY12" fmla="*/ 2270882 h 3829414"/>
              <a:gd name="connsiteX13" fmla="*/ 12188819 w 12188825"/>
              <a:gd name="connsiteY13" fmla="*/ 2270882 h 3829414"/>
              <a:gd name="connsiteX14" fmla="*/ 12188819 w 12188825"/>
              <a:gd name="connsiteY14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25 w 12188825"/>
              <a:gd name="connsiteY11" fmla="*/ 1600200 h 3829414"/>
              <a:gd name="connsiteX12" fmla="*/ 12188825 w 12188825"/>
              <a:gd name="connsiteY12" fmla="*/ 2270882 h 3829414"/>
              <a:gd name="connsiteX13" fmla="*/ 12188819 w 12188825"/>
              <a:gd name="connsiteY13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25 w 12188825"/>
              <a:gd name="connsiteY11" fmla="*/ 1600200 h 3829414"/>
              <a:gd name="connsiteX12" fmla="*/ 12188819 w 12188825"/>
              <a:gd name="connsiteY12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19 w 12188825"/>
              <a:gd name="connsiteY11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19 w 12188825"/>
              <a:gd name="connsiteY10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0 h 3829414"/>
              <a:gd name="connsiteX8" fmla="*/ 12188825 w 12188825"/>
              <a:gd name="connsiteY8" fmla="*/ 0 h 3829414"/>
              <a:gd name="connsiteX9" fmla="*/ 12188819 w 12188825"/>
              <a:gd name="connsiteY9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0 h 3829414"/>
              <a:gd name="connsiteX7" fmla="*/ 12188825 w 12188825"/>
              <a:gd name="connsiteY7" fmla="*/ 0 h 3829414"/>
              <a:gd name="connsiteX8" fmla="*/ 12188819 w 12188825"/>
              <a:gd name="connsiteY8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0 h 3829414"/>
              <a:gd name="connsiteX6" fmla="*/ 12188825 w 12188825"/>
              <a:gd name="connsiteY6" fmla="*/ 0 h 3829414"/>
              <a:gd name="connsiteX7" fmla="*/ 12188819 w 12188825"/>
              <a:gd name="connsiteY7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0 h 3829414"/>
              <a:gd name="connsiteX5" fmla="*/ 12188825 w 12188825"/>
              <a:gd name="connsiteY5" fmla="*/ 0 h 3829414"/>
              <a:gd name="connsiteX6" fmla="*/ 12188819 w 12188825"/>
              <a:gd name="connsiteY6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1 w 12188825"/>
              <a:gd name="connsiteY3" fmla="*/ 0 h 3829414"/>
              <a:gd name="connsiteX4" fmla="*/ 12188825 w 12188825"/>
              <a:gd name="connsiteY4" fmla="*/ 0 h 3829414"/>
              <a:gd name="connsiteX5" fmla="*/ 12188819 w 12188825"/>
              <a:gd name="connsiteY5" fmla="*/ 3829414 h 38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3829414">
                <a:moveTo>
                  <a:pt x="12188819" y="3829414"/>
                </a:moveTo>
                <a:cubicBezTo>
                  <a:pt x="10472741" y="3611474"/>
                  <a:pt x="8380478" y="3464940"/>
                  <a:pt x="6121030" y="3425501"/>
                </a:cubicBezTo>
                <a:cubicBezTo>
                  <a:pt x="3842817" y="3385734"/>
                  <a:pt x="1730673" y="3460715"/>
                  <a:pt x="0" y="3621385"/>
                </a:cubicBezTo>
                <a:cubicBezTo>
                  <a:pt x="0" y="2414257"/>
                  <a:pt x="1" y="1207128"/>
                  <a:pt x="1" y="0"/>
                </a:cubicBezTo>
                <a:lnTo>
                  <a:pt x="12188825" y="0"/>
                </a:lnTo>
                <a:cubicBezTo>
                  <a:pt x="12188823" y="1276471"/>
                  <a:pt x="12188821" y="2552943"/>
                  <a:pt x="12188819" y="38294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3" y="3505200"/>
            <a:ext cx="9144000" cy="1908446"/>
          </a:xfrm>
        </p:spPr>
        <p:txBody>
          <a:bodyPr rtlCol="0">
            <a:noAutofit/>
          </a:bodyPr>
          <a:lstStyle>
            <a:lvl1pPr>
              <a:lnSpc>
                <a:spcPct val="85000"/>
              </a:lnSpc>
              <a:defRPr sz="66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7" name="Bildplatzhalter 16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3141318"/>
          </a:xfrm>
          <a:custGeom>
            <a:avLst/>
            <a:gdLst>
              <a:gd name="connsiteX0" fmla="*/ 0 w 12188825"/>
              <a:gd name="connsiteY0" fmla="*/ 0 h 3867150"/>
              <a:gd name="connsiteX1" fmla="*/ 12188825 w 12188825"/>
              <a:gd name="connsiteY1" fmla="*/ 0 h 3867150"/>
              <a:gd name="connsiteX2" fmla="*/ 12188825 w 12188825"/>
              <a:gd name="connsiteY2" fmla="*/ 3867150 h 3867150"/>
              <a:gd name="connsiteX3" fmla="*/ 12188824 w 12188825"/>
              <a:gd name="connsiteY3" fmla="*/ 2819066 h 3867150"/>
              <a:gd name="connsiteX4" fmla="*/ 6324758 w 12188825"/>
              <a:gd name="connsiteY4" fmla="*/ 3141318 h 3867150"/>
              <a:gd name="connsiteX5" fmla="*/ 0 w 12188825"/>
              <a:gd name="connsiteY5" fmla="*/ 2907554 h 3867150"/>
              <a:gd name="connsiteX6" fmla="*/ 0 w 12188825"/>
              <a:gd name="connsiteY6" fmla="*/ 0 h 3867150"/>
              <a:gd name="connsiteX0" fmla="*/ 0 w 12188825"/>
              <a:gd name="connsiteY0" fmla="*/ 0 h 3141318"/>
              <a:gd name="connsiteX1" fmla="*/ 12188825 w 12188825"/>
              <a:gd name="connsiteY1" fmla="*/ 0 h 3141318"/>
              <a:gd name="connsiteX2" fmla="*/ 12188824 w 12188825"/>
              <a:gd name="connsiteY2" fmla="*/ 2819066 h 3141318"/>
              <a:gd name="connsiteX3" fmla="*/ 6324758 w 12188825"/>
              <a:gd name="connsiteY3" fmla="*/ 3141318 h 3141318"/>
              <a:gd name="connsiteX4" fmla="*/ 0 w 12188825"/>
              <a:gd name="connsiteY4" fmla="*/ 2907554 h 3141318"/>
              <a:gd name="connsiteX5" fmla="*/ 0 w 12188825"/>
              <a:gd name="connsiteY5" fmla="*/ 0 h 314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3141318">
                <a:moveTo>
                  <a:pt x="0" y="0"/>
                </a:moveTo>
                <a:lnTo>
                  <a:pt x="12188825" y="0"/>
                </a:lnTo>
                <a:cubicBezTo>
                  <a:pt x="12188825" y="939689"/>
                  <a:pt x="12188824" y="1879377"/>
                  <a:pt x="12188824" y="2819066"/>
                </a:cubicBezTo>
                <a:cubicBezTo>
                  <a:pt x="10416010" y="2990681"/>
                  <a:pt x="8565431" y="3141318"/>
                  <a:pt x="6324758" y="3141318"/>
                </a:cubicBezTo>
                <a:cubicBezTo>
                  <a:pt x="4093515" y="3141318"/>
                  <a:pt x="1768040" y="3077775"/>
                  <a:pt x="0" y="290755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tIns="45720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dirty="0"/>
              <a:t>Bild durch Klicken auf Symbol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501775" y="5562600"/>
            <a:ext cx="7335837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dirty="0"/>
              <a:t>Formatvorlage des Untertitelmasters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2361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2"/>
          <p:cNvSpPr/>
          <p:nvPr userDrawn="1"/>
        </p:nvSpPr>
        <p:spPr>
          <a:xfrm flipH="1">
            <a:off x="2" y="789993"/>
            <a:ext cx="12188825" cy="5080598"/>
          </a:xfrm>
          <a:custGeom>
            <a:avLst/>
            <a:gdLst/>
            <a:ahLst/>
            <a:cxnLst/>
            <a:rect l="l" t="t" r="r" b="b"/>
            <a:pathLst>
              <a:path w="12188825" h="5080598">
                <a:moveTo>
                  <a:pt x="12188824" y="0"/>
                </a:moveTo>
                <a:cubicBezTo>
                  <a:pt x="10416010" y="171615"/>
                  <a:pt x="8323891" y="270494"/>
                  <a:pt x="6083218" y="270494"/>
                </a:cubicBezTo>
                <a:cubicBezTo>
                  <a:pt x="3851975" y="270494"/>
                  <a:pt x="1768040" y="172445"/>
                  <a:pt x="0" y="2224"/>
                </a:cubicBezTo>
                <a:lnTo>
                  <a:pt x="0" y="1496008"/>
                </a:lnTo>
                <a:lnTo>
                  <a:pt x="0" y="1785092"/>
                </a:lnTo>
                <a:lnTo>
                  <a:pt x="0" y="3295506"/>
                </a:lnTo>
                <a:lnTo>
                  <a:pt x="0" y="3553408"/>
                </a:lnTo>
                <a:lnTo>
                  <a:pt x="0" y="5080598"/>
                </a:lnTo>
                <a:cubicBezTo>
                  <a:pt x="1772814" y="4908983"/>
                  <a:pt x="3864933" y="4810104"/>
                  <a:pt x="6105606" y="4810104"/>
                </a:cubicBezTo>
                <a:cubicBezTo>
                  <a:pt x="8336849" y="4810104"/>
                  <a:pt x="10420784" y="4908153"/>
                  <a:pt x="12188824" y="5078374"/>
                </a:cubicBezTo>
                <a:lnTo>
                  <a:pt x="12188824" y="3553408"/>
                </a:lnTo>
                <a:lnTo>
                  <a:pt x="12188825" y="3553408"/>
                </a:lnTo>
                <a:lnTo>
                  <a:pt x="12188825" y="1496008"/>
                </a:lnTo>
                <a:lnTo>
                  <a:pt x="12188824" y="1496008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5" name="Rechteck 12"/>
          <p:cNvSpPr/>
          <p:nvPr userDrawn="1"/>
        </p:nvSpPr>
        <p:spPr>
          <a:xfrm flipH="1">
            <a:off x="2" y="792217"/>
            <a:ext cx="12188825" cy="5078374"/>
          </a:xfrm>
          <a:custGeom>
            <a:avLst/>
            <a:gdLst/>
            <a:ahLst/>
            <a:cxnLst/>
            <a:rect l="l" t="t" r="r" b="b"/>
            <a:pathLst>
              <a:path w="12188825" h="5078374">
                <a:moveTo>
                  <a:pt x="0" y="0"/>
                </a:moveTo>
                <a:lnTo>
                  <a:pt x="0" y="1493784"/>
                </a:lnTo>
                <a:lnTo>
                  <a:pt x="0" y="1782868"/>
                </a:lnTo>
                <a:lnTo>
                  <a:pt x="0" y="3293282"/>
                </a:lnTo>
                <a:lnTo>
                  <a:pt x="0" y="3551184"/>
                </a:lnTo>
                <a:lnTo>
                  <a:pt x="0" y="5078374"/>
                </a:lnTo>
                <a:lnTo>
                  <a:pt x="2" y="5078374"/>
                </a:lnTo>
                <a:lnTo>
                  <a:pt x="2" y="4101849"/>
                </a:lnTo>
                <a:lnTo>
                  <a:pt x="8" y="4101849"/>
                </a:lnTo>
                <a:lnTo>
                  <a:pt x="8" y="4825486"/>
                </a:lnTo>
                <a:cubicBezTo>
                  <a:pt x="1730681" y="4664816"/>
                  <a:pt x="3842825" y="4589835"/>
                  <a:pt x="6121038" y="4629602"/>
                </a:cubicBezTo>
                <a:cubicBezTo>
                  <a:pt x="8380486" y="4669041"/>
                  <a:pt x="10472749" y="4815575"/>
                  <a:pt x="12188824" y="5033515"/>
                </a:cubicBezTo>
                <a:lnTo>
                  <a:pt x="12188824" y="3551184"/>
                </a:lnTo>
                <a:lnTo>
                  <a:pt x="12188825" y="3551184"/>
                </a:lnTo>
                <a:lnTo>
                  <a:pt x="12188825" y="1493784"/>
                </a:lnTo>
                <a:lnTo>
                  <a:pt x="12188824" y="1493784"/>
                </a:lnTo>
                <a:lnTo>
                  <a:pt x="12188824" y="254012"/>
                </a:lnTo>
                <a:cubicBezTo>
                  <a:pt x="10458154" y="414682"/>
                  <a:pt x="8346010" y="489663"/>
                  <a:pt x="6067797" y="449896"/>
                </a:cubicBezTo>
                <a:cubicBezTo>
                  <a:pt x="3808349" y="410457"/>
                  <a:pt x="1716086" y="263923"/>
                  <a:pt x="8" y="45983"/>
                </a:cubicBezTo>
                <a:lnTo>
                  <a:pt x="8" y="977649"/>
                </a:lnTo>
                <a:lnTo>
                  <a:pt x="2" y="9776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black">
          <a:xfrm>
            <a:off x="1522413" y="1371600"/>
            <a:ext cx="9144000" cy="274320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6000" b="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4" y="4267201"/>
            <a:ext cx="7315198" cy="10668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24B45B-FE08-4DFB-ACBF-344482EFB3D9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382E9EE-A870-438B-947A-FF671DFAFC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03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986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E6CA0A-AA86-45E7-B2C5-6A3CA903ED28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382E9EE-A870-438B-947A-FF671DFAFC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41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2413" y="2666999"/>
            <a:ext cx="4416552" cy="35052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1754" y="1905000"/>
            <a:ext cx="4416552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1754" y="2666999"/>
            <a:ext cx="4416552" cy="35052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242278-D518-4DBB-8516-576AF37EED71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382E9EE-A870-438B-947A-FF671DFAFC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61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FB286B-36BC-43C7-97A4-3E5196BC1E89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382E9EE-A870-438B-947A-FF671DFAFC9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33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8" name="Rechteck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D3C9C69-F4AC-49F9-A6A9-E2EE273032CB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382E9EE-A870-438B-947A-FF671DFAFC9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94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7466013" y="1"/>
            <a:ext cx="4722806" cy="6353183"/>
          </a:xfrm>
          <a:custGeom>
            <a:avLst/>
            <a:gdLst/>
            <a:ahLst/>
            <a:cxnLst/>
            <a:rect l="l" t="t" r="r" b="b"/>
            <a:pathLst>
              <a:path w="4722806" h="6353183">
                <a:moveTo>
                  <a:pt x="0" y="0"/>
                </a:moveTo>
                <a:lnTo>
                  <a:pt x="4722806" y="0"/>
                </a:lnTo>
                <a:lnTo>
                  <a:pt x="4722806" y="6098225"/>
                </a:lnTo>
                <a:cubicBezTo>
                  <a:pt x="3319459" y="6233334"/>
                  <a:pt x="1717095" y="6322975"/>
                  <a:pt x="0" y="635318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11" name="Rechteck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12" name="Rechteck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7923212" y="457200"/>
            <a:ext cx="3781439" cy="3276600"/>
          </a:xfrm>
        </p:spPr>
        <p:txBody>
          <a:bodyPr rtlCol="0"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dirty="0" err="1"/>
              <a:t>Titelmasterfor-mat</a:t>
            </a:r>
            <a:r>
              <a:rPr lang="de-DE" dirty="0"/>
              <a:t>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013" y="457200"/>
            <a:ext cx="6324599" cy="5334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23212" y="3962400"/>
            <a:ext cx="3781439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5B713EB-64B0-487C-91C4-EEFFD0E50321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382E9EE-A870-438B-947A-FF671DFAFC9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94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88825" cy="1870938"/>
          </a:xfrm>
          <a:custGeom>
            <a:avLst/>
            <a:gdLst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85846 h 1870938"/>
              <a:gd name="connsiteX3" fmla="*/ 12188825 w 12188825"/>
              <a:gd name="connsiteY3" fmla="*/ 335280 h 1870938"/>
              <a:gd name="connsiteX4" fmla="*/ 12188825 w 12188825"/>
              <a:gd name="connsiteY4" fmla="*/ 1868714 h 1870938"/>
              <a:gd name="connsiteX5" fmla="*/ 6105607 w 12188825"/>
              <a:gd name="connsiteY5" fmla="*/ 1600444 h 1870938"/>
              <a:gd name="connsiteX6" fmla="*/ 1 w 12188825"/>
              <a:gd name="connsiteY6" fmla="*/ 1870938 h 1870938"/>
              <a:gd name="connsiteX7" fmla="*/ 1 w 12188825"/>
              <a:gd name="connsiteY7" fmla="*/ 335280 h 1870938"/>
              <a:gd name="connsiteX8" fmla="*/ 0 w 12188825"/>
              <a:gd name="connsiteY8" fmla="*/ 0 h 1870938"/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85846 h 1870938"/>
              <a:gd name="connsiteX3" fmla="*/ 12188825 w 12188825"/>
              <a:gd name="connsiteY3" fmla="*/ 335280 h 1870938"/>
              <a:gd name="connsiteX4" fmla="*/ 12188825 w 12188825"/>
              <a:gd name="connsiteY4" fmla="*/ 1868714 h 1870938"/>
              <a:gd name="connsiteX5" fmla="*/ 6105607 w 12188825"/>
              <a:gd name="connsiteY5" fmla="*/ 1600444 h 1870938"/>
              <a:gd name="connsiteX6" fmla="*/ 1 w 12188825"/>
              <a:gd name="connsiteY6" fmla="*/ 1870938 h 1870938"/>
              <a:gd name="connsiteX7" fmla="*/ 0 w 12188825"/>
              <a:gd name="connsiteY7" fmla="*/ 0 h 1870938"/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335280 h 1870938"/>
              <a:gd name="connsiteX3" fmla="*/ 12188825 w 12188825"/>
              <a:gd name="connsiteY3" fmla="*/ 1868714 h 1870938"/>
              <a:gd name="connsiteX4" fmla="*/ 6105607 w 12188825"/>
              <a:gd name="connsiteY4" fmla="*/ 1600444 h 1870938"/>
              <a:gd name="connsiteX5" fmla="*/ 1 w 12188825"/>
              <a:gd name="connsiteY5" fmla="*/ 1870938 h 1870938"/>
              <a:gd name="connsiteX6" fmla="*/ 0 w 12188825"/>
              <a:gd name="connsiteY6" fmla="*/ 0 h 1870938"/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1868714 h 1870938"/>
              <a:gd name="connsiteX3" fmla="*/ 6105607 w 12188825"/>
              <a:gd name="connsiteY3" fmla="*/ 1600444 h 1870938"/>
              <a:gd name="connsiteX4" fmla="*/ 1 w 12188825"/>
              <a:gd name="connsiteY4" fmla="*/ 1870938 h 1870938"/>
              <a:gd name="connsiteX5" fmla="*/ 0 w 12188825"/>
              <a:gd name="connsiteY5" fmla="*/ 0 h 187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1870938">
                <a:moveTo>
                  <a:pt x="0" y="0"/>
                </a:moveTo>
                <a:lnTo>
                  <a:pt x="12188825" y="0"/>
                </a:lnTo>
                <a:lnTo>
                  <a:pt x="12188825" y="1868714"/>
                </a:lnTo>
                <a:cubicBezTo>
                  <a:pt x="10420785" y="1698493"/>
                  <a:pt x="8336850" y="1600444"/>
                  <a:pt x="6105607" y="1600444"/>
                </a:cubicBezTo>
                <a:cubicBezTo>
                  <a:pt x="3864934" y="1600444"/>
                  <a:pt x="1772815" y="1699323"/>
                  <a:pt x="1" y="1870938"/>
                </a:cubicBezTo>
                <a:cubicBezTo>
                  <a:pt x="1" y="1247292"/>
                  <a:pt x="0" y="623646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3" name="Rechteck 12"/>
          <p:cNvSpPr/>
          <p:nvPr/>
        </p:nvSpPr>
        <p:spPr>
          <a:xfrm>
            <a:off x="1" y="0"/>
            <a:ext cx="12188824" cy="1812642"/>
          </a:xfrm>
          <a:custGeom>
            <a:avLst/>
            <a:gdLst>
              <a:gd name="connsiteX0" fmla="*/ 0 w 12188824"/>
              <a:gd name="connsiteY0" fmla="*/ 0 h 1812642"/>
              <a:gd name="connsiteX1" fmla="*/ 12188824 w 12188824"/>
              <a:gd name="connsiteY1" fmla="*/ 0 h 1812642"/>
              <a:gd name="connsiteX2" fmla="*/ 12188824 w 12188824"/>
              <a:gd name="connsiteY2" fmla="*/ 1812642 h 1812642"/>
              <a:gd name="connsiteX3" fmla="*/ 6105607 w 12188824"/>
              <a:gd name="connsiteY3" fmla="*/ 1498429 h 1812642"/>
              <a:gd name="connsiteX4" fmla="*/ 1 w 12188824"/>
              <a:gd name="connsiteY4" fmla="*/ 1723203 h 1812642"/>
              <a:gd name="connsiteX5" fmla="*/ 1 w 12188824"/>
              <a:gd name="connsiteY5" fmla="*/ 187545 h 1812642"/>
              <a:gd name="connsiteX6" fmla="*/ 0 w 12188824"/>
              <a:gd name="connsiteY6" fmla="*/ 0 h 1812642"/>
              <a:gd name="connsiteX0" fmla="*/ 0 w 12188824"/>
              <a:gd name="connsiteY0" fmla="*/ 0 h 1812642"/>
              <a:gd name="connsiteX1" fmla="*/ 12188824 w 12188824"/>
              <a:gd name="connsiteY1" fmla="*/ 0 h 1812642"/>
              <a:gd name="connsiteX2" fmla="*/ 12188824 w 12188824"/>
              <a:gd name="connsiteY2" fmla="*/ 1812642 h 1812642"/>
              <a:gd name="connsiteX3" fmla="*/ 6105607 w 12188824"/>
              <a:gd name="connsiteY3" fmla="*/ 1498429 h 1812642"/>
              <a:gd name="connsiteX4" fmla="*/ 1 w 12188824"/>
              <a:gd name="connsiteY4" fmla="*/ 1723203 h 1812642"/>
              <a:gd name="connsiteX5" fmla="*/ 0 w 12188824"/>
              <a:gd name="connsiteY5" fmla="*/ 0 h 181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4" h="1812642">
                <a:moveTo>
                  <a:pt x="0" y="0"/>
                </a:moveTo>
                <a:lnTo>
                  <a:pt x="12188824" y="0"/>
                </a:lnTo>
                <a:lnTo>
                  <a:pt x="12188824" y="1812642"/>
                </a:lnTo>
                <a:cubicBezTo>
                  <a:pt x="10427038" y="1644563"/>
                  <a:pt x="8126377" y="1513957"/>
                  <a:pt x="6105607" y="1498429"/>
                </a:cubicBezTo>
                <a:cubicBezTo>
                  <a:pt x="4065906" y="1482756"/>
                  <a:pt x="1772815" y="1551588"/>
                  <a:pt x="1" y="1723203"/>
                </a:cubicBezTo>
                <a:cubicBezTo>
                  <a:pt x="1" y="1148802"/>
                  <a:pt x="0" y="574401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7" name="Rechteck 7"/>
          <p:cNvSpPr/>
          <p:nvPr/>
        </p:nvSpPr>
        <p:spPr bwMode="hidden">
          <a:xfrm>
            <a:off x="1" y="6354411"/>
            <a:ext cx="12188824" cy="503589"/>
          </a:xfrm>
          <a:custGeom>
            <a:avLst/>
            <a:gdLst/>
            <a:ahLst/>
            <a:cxnLst/>
            <a:rect l="l" t="t" r="r" b="b"/>
            <a:pathLst>
              <a:path w="12188824" h="503589">
                <a:moveTo>
                  <a:pt x="6105606" y="0"/>
                </a:moveTo>
                <a:cubicBezTo>
                  <a:pt x="8336849" y="0"/>
                  <a:pt x="10420784" y="98049"/>
                  <a:pt x="12188824" y="268270"/>
                </a:cubicBezTo>
                <a:lnTo>
                  <a:pt x="12188824" y="503589"/>
                </a:lnTo>
                <a:lnTo>
                  <a:pt x="0" y="503589"/>
                </a:lnTo>
                <a:lnTo>
                  <a:pt x="0" y="270494"/>
                </a:lnTo>
                <a:cubicBezTo>
                  <a:pt x="1772814" y="98879"/>
                  <a:pt x="3864933" y="0"/>
                  <a:pt x="6105606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white">
          <a:xfrm>
            <a:off x="1522414" y="274638"/>
            <a:ext cx="9144000" cy="1096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Textmasterformate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25138" y="6518274"/>
            <a:ext cx="5864674" cy="320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18412" y="6518274"/>
            <a:ext cx="1676400" cy="320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F1BAD21-3FBE-4763-9AD0-5333F3298BE2}" type="datetime1">
              <a:rPr lang="de-DE" smtClean="0"/>
              <a:t>07.12.2022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23412" y="6518274"/>
            <a:ext cx="1143002" cy="320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5382E9EE-A870-438B-947A-FF671DFAFC9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876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youtube.com/watch?v=u92f0sLPEg4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3" y="3716683"/>
            <a:ext cx="9144000" cy="720429"/>
          </a:xfrm>
        </p:spPr>
        <p:txBody>
          <a:bodyPr rtlCol="0"/>
          <a:lstStyle/>
          <a:p>
            <a:pPr algn="ctr" rtl="0"/>
            <a:r>
              <a:rPr lang="de-DE" sz="3200" i="1" dirty="0"/>
              <a:t>Tauet Himmel den Gerechten</a:t>
            </a:r>
          </a:p>
        </p:txBody>
      </p:sp>
      <p:pic>
        <p:nvPicPr>
          <p:cNvPr id="10" name="Bildplatzhalter 9" descr="Klaviertast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/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26493" y="5229200"/>
            <a:ext cx="7335837" cy="1099592"/>
          </a:xfrm>
        </p:spPr>
        <p:txBody>
          <a:bodyPr rtlCol="0">
            <a:normAutofit/>
          </a:bodyPr>
          <a:lstStyle/>
          <a:p>
            <a:pPr algn="ctr" rtl="0"/>
            <a:r>
              <a:rPr lang="de-DE" sz="3200" i="1" dirty="0"/>
              <a:t>Ein Lied, das aus der Rorate in Jahrmarkt nicht weg zu denken war.</a:t>
            </a:r>
          </a:p>
        </p:txBody>
      </p:sp>
    </p:spTree>
    <p:extLst>
      <p:ext uri="{BB962C8B-B14F-4D97-AF65-F5344CB8AC3E}">
        <p14:creationId xmlns:p14="http://schemas.microsoft.com/office/powerpoint/2010/main" val="13494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84B2594-84EC-ACCA-4548-8DEEF063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90" y="1183222"/>
            <a:ext cx="5997771" cy="449155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BA2DBC3-1BF3-67D2-2813-A19D73CB8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88640"/>
            <a:ext cx="5586828" cy="36004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6472A9F-7E50-72D6-6C71-9A6C02EB3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5" y="3911550"/>
            <a:ext cx="41624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A13EA3E-A443-B74C-B342-6F9E8D5C8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476672"/>
            <a:ext cx="6634298" cy="56166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D73BA3-6519-D7E7-BC65-4DB501F6D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243408"/>
            <a:ext cx="4096189" cy="62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479A14E-D377-F8D0-3824-02DAA74B3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8" y="829556"/>
            <a:ext cx="5584474" cy="48245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76B3C7B-9D23-6577-6A21-ABF8A9922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735236"/>
            <a:ext cx="562853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D746603-1EB9-0C95-E3F5-FA862460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2" y="260648"/>
            <a:ext cx="7547340" cy="42864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0F9BF1-78EB-0FA2-C332-943B53024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1916832"/>
            <a:ext cx="5688632" cy="405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8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AC35ACF-7051-BF65-E1A5-CBBE04807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476672"/>
            <a:ext cx="7152480" cy="536276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D760181-8413-9735-7BE8-DAFCAEB5E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1598203"/>
            <a:ext cx="4998102" cy="36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1B67C5-7ACB-CFEF-34BF-FB7BD0B28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476672"/>
            <a:ext cx="4198329" cy="566296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0F83370-F119-E42C-C20D-4462C8CB1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09" y="1096088"/>
            <a:ext cx="7250943" cy="466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F19991E-8867-7E95-41F3-D337298F1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4" y="190020"/>
            <a:ext cx="10556415" cy="647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29708E-AD72-60E9-F502-5F39F55E4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4725144"/>
            <a:ext cx="12188824" cy="864096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u="sng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Tauet Himmel den Gerechten</a:t>
            </a:r>
            <a:endParaRPr lang="de-DE" sz="1800" b="1" u="sng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Bei youtube.com</a:t>
            </a:r>
            <a:endParaRPr lang="de-DE" sz="1800" b="1" i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A125ED-1D9C-3111-09A8-791AB8330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07" y="404664"/>
            <a:ext cx="4202410" cy="42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33641-4F59-9022-61C4-F753415A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i="1" dirty="0"/>
              <a:t>Wir blicken auf unsere Großeltern mit ihren Enkelkindern, daheim.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1229CA-83F9-DDA7-FE3D-951DD1C8E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844824"/>
            <a:ext cx="9324526" cy="47385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de-DE" b="1" dirty="0"/>
              <a:t>Unsere Eltern mussten tagtäglich zur Arbeit fahren. Die meiste Zeit unserer</a:t>
            </a:r>
          </a:p>
          <a:p>
            <a:pPr marL="0" indent="0" algn="just">
              <a:buNone/>
            </a:pPr>
            <a:r>
              <a:rPr lang="de-DE" b="1" dirty="0"/>
              <a:t>Kindheit haben wir mit unseren Großeltern verbracht. Die Großmutter war</a:t>
            </a:r>
          </a:p>
          <a:p>
            <a:pPr marL="0" indent="0" algn="just">
              <a:buNone/>
            </a:pPr>
            <a:r>
              <a:rPr lang="de-DE" b="1" dirty="0"/>
              <a:t>zuständig für die Hausaufgaben, unser leibliches Wohl, man kann sagen</a:t>
            </a:r>
          </a:p>
          <a:p>
            <a:pPr marL="0" indent="0" algn="just">
              <a:buNone/>
            </a:pPr>
            <a:r>
              <a:rPr lang="de-DE" b="1" dirty="0"/>
              <a:t>für die ganze Erziehung. Heute noch bin ich dankbar für die damals</a:t>
            </a:r>
          </a:p>
          <a:p>
            <a:pPr marL="0" indent="0" algn="just">
              <a:buNone/>
            </a:pPr>
            <a:r>
              <a:rPr lang="de-DE" b="1" dirty="0"/>
              <a:t>strenge Erziehung, sie hat mich Disziplin, Korrektheit, Aufrichtigkeit und</a:t>
            </a:r>
          </a:p>
          <a:p>
            <a:pPr marL="0" indent="0" algn="just">
              <a:buNone/>
            </a:pPr>
            <a:r>
              <a:rPr lang="de-DE" b="1" dirty="0"/>
              <a:t>Freundlichkeit gelernt. Damals war es für mich noch nicht klar, warum man</a:t>
            </a:r>
          </a:p>
          <a:p>
            <a:pPr marL="0" indent="0" algn="just">
              <a:buNone/>
            </a:pPr>
            <a:r>
              <a:rPr lang="de-DE" b="1" dirty="0"/>
              <a:t>alles befolgen muss, oft wollte ich rebellieren, heute weiß ich, es war ein</a:t>
            </a:r>
          </a:p>
          <a:p>
            <a:pPr marL="0" indent="0" algn="just">
              <a:buNone/>
            </a:pPr>
            <a:r>
              <a:rPr lang="de-DE" b="1" dirty="0"/>
              <a:t>Grundstein für mein Leben, auch wenn es öfter heute noch schwer fällt</a:t>
            </a:r>
          </a:p>
          <a:p>
            <a:pPr marL="0" indent="0" algn="just">
              <a:buNone/>
            </a:pPr>
            <a:r>
              <a:rPr lang="de-DE" b="1" dirty="0"/>
              <a:t>allen Tugenden gerecht zu werden. Es folgen Fotos aus unserem Archiv.</a:t>
            </a:r>
          </a:p>
          <a:p>
            <a:pPr lvl="5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932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8DC26A9-C6CB-72DD-086D-C918B16B2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124" y="1268760"/>
            <a:ext cx="4496928" cy="39604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C4A42D0-E8E7-4A24-0E50-EC4756128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3" y="692696"/>
            <a:ext cx="6831810" cy="48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6646FFB-51DC-8944-867F-0E00D9032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3" y="799390"/>
            <a:ext cx="6741492" cy="51574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CF8D6F7-1BF5-68F8-9712-0BBE45810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2" y="333856"/>
            <a:ext cx="3600400" cy="562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9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0E1B264-39ED-9EE7-D251-127F028F5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303083"/>
            <a:ext cx="5112568" cy="58907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DBE43DD-331C-20B6-9DDE-187B21978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91" y="304220"/>
            <a:ext cx="3944865" cy="58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AABC81-543C-3E11-5BF4-36672DD09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6" y="458889"/>
            <a:ext cx="7149226" cy="55446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9D48BD-28D9-9A96-94AC-8F8651CF2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80" y="458889"/>
            <a:ext cx="4238403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D8A96E-96D8-FEAE-49A0-F64BC5B60A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1" y="414721"/>
            <a:ext cx="3580756" cy="563846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92B180-D143-B43D-44CA-2DC616947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27" y="545486"/>
            <a:ext cx="3975653" cy="53769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47745C0-FAE5-3ECF-027B-8CAF6FC7D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20" y="415584"/>
            <a:ext cx="4002674" cy="56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6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B06875-C205-F441-2D1B-20D69F0266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74576"/>
            <a:ext cx="4968552" cy="30761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64A917A-2B79-4F63-F05D-7302B78F7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" y="3446760"/>
            <a:ext cx="4377865" cy="28782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D666259-E983-FE33-C3E0-F013E82F9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0" y="174576"/>
            <a:ext cx="3456384" cy="27167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9E4A874-4456-BDB9-537C-165AC66EAD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17" y="2976997"/>
            <a:ext cx="4248472" cy="334801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328CF37-4FE9-FD32-08FE-919CD1CAB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667" y="1217288"/>
            <a:ext cx="2526070" cy="33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urven 16:9">
  <a:themeElements>
    <a:clrScheme name="Curves_16x9">
      <a:dk1>
        <a:sysClr val="windowText" lastClr="000000"/>
      </a:dk1>
      <a:lt1>
        <a:sysClr val="window" lastClr="FFFFFF"/>
      </a:lt1>
      <a:dk2>
        <a:srgbClr val="1D4D53"/>
      </a:dk2>
      <a:lt2>
        <a:srgbClr val="96D2DA"/>
      </a:lt2>
      <a:accent1>
        <a:srgbClr val="00B1C5"/>
      </a:accent1>
      <a:accent2>
        <a:srgbClr val="49AF0A"/>
      </a:accent2>
      <a:accent3>
        <a:srgbClr val="6457DB"/>
      </a:accent3>
      <a:accent4>
        <a:srgbClr val="CF4895"/>
      </a:accent4>
      <a:accent5>
        <a:srgbClr val="0065E1"/>
      </a:accent5>
      <a:accent6>
        <a:srgbClr val="A84BE1"/>
      </a:accent6>
      <a:hlink>
        <a:srgbClr val="CF4895"/>
      </a:hlink>
      <a:folHlink>
        <a:srgbClr val="7F7F7F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224850_TF02801094.potx" id="{BDD5C7EC-B37E-49BA-B1E5-55AEEF98BD6A}" vid="{018DD996-F7C8-497F-A843-7D211517A1B9}"/>
    </a:ext>
  </a:extLst>
</a:theme>
</file>

<file path=ppt/theme/theme2.xml><?xml version="1.0" encoding="utf-8"?>
<a:theme xmlns:a="http://schemas.openxmlformats.org/drawingml/2006/main" name="Office-Design">
  <a:themeElements>
    <a:clrScheme name="Curves_16x9">
      <a:dk1>
        <a:sysClr val="windowText" lastClr="000000"/>
      </a:dk1>
      <a:lt1>
        <a:sysClr val="window" lastClr="FFFFFF"/>
      </a:lt1>
      <a:dk2>
        <a:srgbClr val="1D4D53"/>
      </a:dk2>
      <a:lt2>
        <a:srgbClr val="96D2DA"/>
      </a:lt2>
      <a:accent1>
        <a:srgbClr val="00B1C5"/>
      </a:accent1>
      <a:accent2>
        <a:srgbClr val="49AF0A"/>
      </a:accent2>
      <a:accent3>
        <a:srgbClr val="6457DB"/>
      </a:accent3>
      <a:accent4>
        <a:srgbClr val="CF4895"/>
      </a:accent4>
      <a:accent5>
        <a:srgbClr val="0065E1"/>
      </a:accent5>
      <a:accent6>
        <a:srgbClr val="A84BE1"/>
      </a:accent6>
      <a:hlink>
        <a:srgbClr val="CF4895"/>
      </a:hlink>
      <a:folHlink>
        <a:srgbClr val="7F7F7F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Curves_16x9">
      <a:dk1>
        <a:sysClr val="windowText" lastClr="000000"/>
      </a:dk1>
      <a:lt1>
        <a:sysClr val="window" lastClr="FFFFFF"/>
      </a:lt1>
      <a:dk2>
        <a:srgbClr val="1D4D53"/>
      </a:dk2>
      <a:lt2>
        <a:srgbClr val="96D2DA"/>
      </a:lt2>
      <a:accent1>
        <a:srgbClr val="00B1C5"/>
      </a:accent1>
      <a:accent2>
        <a:srgbClr val="49AF0A"/>
      </a:accent2>
      <a:accent3>
        <a:srgbClr val="6457DB"/>
      </a:accent3>
      <a:accent4>
        <a:srgbClr val="CF4895"/>
      </a:accent4>
      <a:accent5>
        <a:srgbClr val="0065E1"/>
      </a:accent5>
      <a:accent6>
        <a:srgbClr val="A84BE1"/>
      </a:accent6>
      <a:hlink>
        <a:srgbClr val="CF4895"/>
      </a:hlink>
      <a:folHlink>
        <a:srgbClr val="7F7F7F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Schwingen der Musik-Präsentation (Breitbild)</Template>
  <TotalTime>0</TotalTime>
  <Words>155</Words>
  <Application>Microsoft Office PowerPoint</Application>
  <PresentationFormat>Benutzerdefiniert</PresentationFormat>
  <Paragraphs>15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Euphemia</vt:lpstr>
      <vt:lpstr>Kurven 16:9</vt:lpstr>
      <vt:lpstr>Tauet Himmel den Gerechten</vt:lpstr>
      <vt:lpstr>PowerPoint-Präsentation</vt:lpstr>
      <vt:lpstr>Wir blicken auf unsere Großeltern mit ihren Enkelkindern, daheim.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Tauet Himmel den Gerechten, Macht hoch die Tür, die Tor macht weit</dc:title>
  <dc:creator>Helen</dc:creator>
  <cp:lastModifiedBy>Heidi</cp:lastModifiedBy>
  <cp:revision>29</cp:revision>
  <dcterms:created xsi:type="dcterms:W3CDTF">2022-11-25T22:37:02Z</dcterms:created>
  <dcterms:modified xsi:type="dcterms:W3CDTF">2022-12-07T14:28:24Z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