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68" r:id="rId3"/>
    <p:sldId id="270" r:id="rId4"/>
    <p:sldId id="269" r:id="rId5"/>
    <p:sldId id="271" r:id="rId6"/>
    <p:sldId id="265" r:id="rId7"/>
    <p:sldId id="272" r:id="rId8"/>
    <p:sldId id="273" r:id="rId9"/>
  </p:sldIdLst>
  <p:sldSz cx="9144000" cy="6858000" type="screen4x3"/>
  <p:notesSz cx="6858000" cy="9144000"/>
  <p:defaultTextStyle>
    <a:defPPr rtl="0">
      <a:defRPr lang="de-de"/>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501" autoAdjust="0"/>
  </p:normalViewPr>
  <p:slideViewPr>
    <p:cSldViewPr>
      <p:cViewPr varScale="1">
        <p:scale>
          <a:sx n="97" d="100"/>
          <a:sy n="97" d="100"/>
        </p:scale>
        <p:origin x="96" y="570"/>
      </p:cViewPr>
      <p:guideLst/>
    </p:cSldViewPr>
  </p:slideViewPr>
  <p:notesTextViewPr>
    <p:cViewPr>
      <p:scale>
        <a:sx n="1" d="1"/>
        <a:sy n="1" d="1"/>
      </p:scale>
      <p:origin x="0" y="0"/>
    </p:cViewPr>
  </p:notesTextViewPr>
  <p:notesViewPr>
    <p:cSldViewPr>
      <p:cViewPr varScale="1">
        <p:scale>
          <a:sx n="90" d="100"/>
          <a:sy n="90" d="100"/>
        </p:scale>
        <p:origin x="377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F9C7C1-F82F-4258-B6C3-A93A12D13196}" type="datetime1">
              <a:rPr lang="de-DE" smtClean="0"/>
              <a:t>04.12.2022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8A9DA1-80D2-44F6-A03C-47A0BEE07B12}" type="slidenum">
              <a:rPr lang="de-DE" smtClean="0"/>
              <a:t>‹Nr.›</a:t>
            </a:fld>
            <a:endParaRPr lang="de-DE" dirty="0"/>
          </a:p>
        </p:txBody>
      </p:sp>
    </p:spTree>
    <p:extLst>
      <p:ext uri="{BB962C8B-B14F-4D97-AF65-F5344CB8AC3E}">
        <p14:creationId xmlns:p14="http://schemas.microsoft.com/office/powerpoint/2010/main" val="3559098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4AF21C-660A-4666-9ACE-BD1A82315C80}" type="datetime1">
              <a:rPr lang="de-DE" smtClean="0"/>
              <a:pPr/>
              <a:t>04.12.2022</a:t>
            </a:fld>
            <a:endParaRPr lang="de-DE"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21A77-77EE-4C1E-A510-8ED508E775B4}" type="slidenum">
              <a:rPr lang="de-DE" smtClean="0"/>
              <a:t>‹Nr.›</a:t>
            </a:fld>
            <a:endParaRPr lang="de-DE" dirty="0"/>
          </a:p>
        </p:txBody>
      </p:sp>
    </p:spTree>
    <p:extLst>
      <p:ext uri="{BB962C8B-B14F-4D97-AF65-F5344CB8AC3E}">
        <p14:creationId xmlns:p14="http://schemas.microsoft.com/office/powerpoint/2010/main" val="396431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A21A77-77EE-4C1E-A510-8ED508E775B4}" type="slidenum">
              <a:rPr lang="de-DE" smtClean="0"/>
              <a:t>1</a:t>
            </a:fld>
            <a:endParaRPr lang="de-DE" dirty="0"/>
          </a:p>
        </p:txBody>
      </p:sp>
    </p:spTree>
    <p:extLst>
      <p:ext uri="{BB962C8B-B14F-4D97-AF65-F5344CB8AC3E}">
        <p14:creationId xmlns:p14="http://schemas.microsoft.com/office/powerpoint/2010/main" val="67376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3A21A77-77EE-4C1E-A510-8ED508E775B4}" type="slidenum">
              <a:rPr lang="de-DE" smtClean="0"/>
              <a:t>6</a:t>
            </a:fld>
            <a:endParaRPr lang="de-DE" dirty="0"/>
          </a:p>
        </p:txBody>
      </p:sp>
    </p:spTree>
    <p:extLst>
      <p:ext uri="{BB962C8B-B14F-4D97-AF65-F5344CB8AC3E}">
        <p14:creationId xmlns:p14="http://schemas.microsoft.com/office/powerpoint/2010/main" val="3899109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151" name="Gruppe 103"/>
          <p:cNvGrpSpPr>
            <a:grpSpLocks/>
          </p:cNvGrpSpPr>
          <p:nvPr/>
        </p:nvGrpSpPr>
        <p:grpSpPr bwMode="auto">
          <a:xfrm>
            <a:off x="0" y="0"/>
            <a:ext cx="9120188" cy="6846888"/>
            <a:chOff x="0" y="0"/>
            <a:chExt cx="5745" cy="4313"/>
          </a:xfrm>
        </p:grpSpPr>
        <p:sp>
          <p:nvSpPr>
            <p:cNvPr id="2050" name="Rechteck 2"/>
            <p:cNvSpPr>
              <a:spLocks noChangeArrowheads="1"/>
            </p:cNvSpPr>
            <p:nvPr/>
          </p:nvSpPr>
          <p:spPr bwMode="ltGray">
            <a:xfrm>
              <a:off x="2201" y="4113"/>
              <a:ext cx="62" cy="6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2051" name="Rechteck 3"/>
            <p:cNvSpPr>
              <a:spLocks noChangeArrowheads="1"/>
            </p:cNvSpPr>
            <p:nvPr/>
          </p:nvSpPr>
          <p:spPr bwMode="ltGray">
            <a:xfrm>
              <a:off x="276" y="3715"/>
              <a:ext cx="62" cy="65"/>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2052" name="Freihandform 4"/>
            <p:cNvSpPr>
              <a:spLocks/>
            </p:cNvSpPr>
            <p:nvPr/>
          </p:nvSpPr>
          <p:spPr bwMode="ltGray">
            <a:xfrm>
              <a:off x="4516" y="3856"/>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53" name="Freihandform 5"/>
            <p:cNvSpPr>
              <a:spLocks/>
            </p:cNvSpPr>
            <p:nvPr/>
          </p:nvSpPr>
          <p:spPr bwMode="ltGray">
            <a:xfrm>
              <a:off x="262" y="2361"/>
              <a:ext cx="101" cy="309"/>
            </a:xfrm>
            <a:custGeom>
              <a:avLst/>
              <a:gdLst>
                <a:gd name="T0" fmla="*/ 50 w 101"/>
                <a:gd name="T1" fmla="*/ 305 h 309"/>
                <a:gd name="T2" fmla="*/ 53 w 101"/>
                <a:gd name="T3" fmla="*/ 296 h 309"/>
                <a:gd name="T4" fmla="*/ 56 w 101"/>
                <a:gd name="T5" fmla="*/ 292 h 309"/>
                <a:gd name="T6" fmla="*/ 56 w 101"/>
                <a:gd name="T7" fmla="*/ 286 h 309"/>
                <a:gd name="T8" fmla="*/ 65 w 101"/>
                <a:gd name="T9" fmla="*/ 270 h 309"/>
                <a:gd name="T10" fmla="*/ 71 w 101"/>
                <a:gd name="T11" fmla="*/ 247 h 309"/>
                <a:gd name="T12" fmla="*/ 76 w 101"/>
                <a:gd name="T13" fmla="*/ 231 h 309"/>
                <a:gd name="T14" fmla="*/ 76 w 101"/>
                <a:gd name="T15" fmla="*/ 215 h 309"/>
                <a:gd name="T16" fmla="*/ 80 w 101"/>
                <a:gd name="T17" fmla="*/ 202 h 309"/>
                <a:gd name="T18" fmla="*/ 80 w 101"/>
                <a:gd name="T19" fmla="*/ 188 h 309"/>
                <a:gd name="T20" fmla="*/ 76 w 101"/>
                <a:gd name="T21" fmla="*/ 178 h 309"/>
                <a:gd name="T22" fmla="*/ 73 w 101"/>
                <a:gd name="T23" fmla="*/ 172 h 309"/>
                <a:gd name="T24" fmla="*/ 65 w 101"/>
                <a:gd name="T25" fmla="*/ 159 h 309"/>
                <a:gd name="T26" fmla="*/ 56 w 101"/>
                <a:gd name="T27" fmla="*/ 146 h 309"/>
                <a:gd name="T28" fmla="*/ 44 w 101"/>
                <a:gd name="T29" fmla="*/ 134 h 309"/>
                <a:gd name="T30" fmla="*/ 24 w 101"/>
                <a:gd name="T31" fmla="*/ 110 h 309"/>
                <a:gd name="T32" fmla="*/ 12 w 101"/>
                <a:gd name="T33" fmla="*/ 91 h 309"/>
                <a:gd name="T34" fmla="*/ 6 w 101"/>
                <a:gd name="T35" fmla="*/ 81 h 309"/>
                <a:gd name="T36" fmla="*/ 3 w 101"/>
                <a:gd name="T37" fmla="*/ 72 h 309"/>
                <a:gd name="T38" fmla="*/ 0 w 101"/>
                <a:gd name="T39" fmla="*/ 56 h 309"/>
                <a:gd name="T40" fmla="*/ 0 w 101"/>
                <a:gd name="T41" fmla="*/ 43 h 309"/>
                <a:gd name="T42" fmla="*/ 3 w 101"/>
                <a:gd name="T43" fmla="*/ 32 h 309"/>
                <a:gd name="T44" fmla="*/ 6 w 101"/>
                <a:gd name="T45" fmla="*/ 13 h 309"/>
                <a:gd name="T46" fmla="*/ 12 w 101"/>
                <a:gd name="T47" fmla="*/ 0 h 309"/>
                <a:gd name="T48" fmla="*/ 29 w 101"/>
                <a:gd name="T49" fmla="*/ 20 h 309"/>
                <a:gd name="T50" fmla="*/ 27 w 101"/>
                <a:gd name="T51" fmla="*/ 29 h 309"/>
                <a:gd name="T52" fmla="*/ 24 w 101"/>
                <a:gd name="T53" fmla="*/ 46 h 309"/>
                <a:gd name="T54" fmla="*/ 21 w 101"/>
                <a:gd name="T55" fmla="*/ 59 h 309"/>
                <a:gd name="T56" fmla="*/ 21 w 101"/>
                <a:gd name="T57" fmla="*/ 72 h 309"/>
                <a:gd name="T58" fmla="*/ 21 w 101"/>
                <a:gd name="T59" fmla="*/ 85 h 309"/>
                <a:gd name="T60" fmla="*/ 27 w 101"/>
                <a:gd name="T61" fmla="*/ 97 h 309"/>
                <a:gd name="T62" fmla="*/ 29 w 101"/>
                <a:gd name="T63" fmla="*/ 110 h 309"/>
                <a:gd name="T64" fmla="*/ 36 w 101"/>
                <a:gd name="T65" fmla="*/ 118 h 309"/>
                <a:gd name="T66" fmla="*/ 47 w 101"/>
                <a:gd name="T67" fmla="*/ 127 h 309"/>
                <a:gd name="T68" fmla="*/ 61 w 101"/>
                <a:gd name="T69" fmla="*/ 140 h 309"/>
                <a:gd name="T70" fmla="*/ 71 w 101"/>
                <a:gd name="T71" fmla="*/ 153 h 309"/>
                <a:gd name="T72" fmla="*/ 80 w 101"/>
                <a:gd name="T73" fmla="*/ 166 h 309"/>
                <a:gd name="T74" fmla="*/ 88 w 101"/>
                <a:gd name="T75" fmla="*/ 185 h 309"/>
                <a:gd name="T76" fmla="*/ 97 w 101"/>
                <a:gd name="T77" fmla="*/ 199 h 309"/>
                <a:gd name="T78" fmla="*/ 100 w 101"/>
                <a:gd name="T79" fmla="*/ 208 h 309"/>
                <a:gd name="T80" fmla="*/ 100 w 101"/>
                <a:gd name="T81" fmla="*/ 227 h 309"/>
                <a:gd name="T82" fmla="*/ 100 w 101"/>
                <a:gd name="T83" fmla="*/ 247 h 309"/>
                <a:gd name="T84" fmla="*/ 100 w 101"/>
                <a:gd name="T85" fmla="*/ 259 h 309"/>
                <a:gd name="T86" fmla="*/ 97 w 101"/>
                <a:gd name="T87" fmla="*/ 276 h 309"/>
                <a:gd name="T88" fmla="*/ 94 w 101"/>
                <a:gd name="T89" fmla="*/ 286 h 309"/>
                <a:gd name="T90" fmla="*/ 94 w 101"/>
                <a:gd name="T91" fmla="*/ 299 h 309"/>
                <a:gd name="T92" fmla="*/ 88 w 101"/>
                <a:gd name="T93" fmla="*/ 308 h 309"/>
                <a:gd name="T94" fmla="*/ 50 w 101"/>
                <a:gd name="T95" fmla="*/ 30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54" name="Freihandform 6"/>
            <p:cNvSpPr>
              <a:spLocks/>
            </p:cNvSpPr>
            <p:nvPr/>
          </p:nvSpPr>
          <p:spPr bwMode="ltGray">
            <a:xfrm>
              <a:off x="5204" y="0"/>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55" name="Freihandform 7"/>
            <p:cNvSpPr>
              <a:spLocks/>
            </p:cNvSpPr>
            <p:nvPr/>
          </p:nvSpPr>
          <p:spPr bwMode="ltGray">
            <a:xfrm>
              <a:off x="5358" y="2133"/>
              <a:ext cx="229" cy="114"/>
            </a:xfrm>
            <a:custGeom>
              <a:avLst/>
              <a:gdLst>
                <a:gd name="T0" fmla="*/ 0 w 229"/>
                <a:gd name="T1" fmla="*/ 110 h 114"/>
                <a:gd name="T2" fmla="*/ 6 w 229"/>
                <a:gd name="T3" fmla="*/ 113 h 114"/>
                <a:gd name="T4" fmla="*/ 18 w 229"/>
                <a:gd name="T5" fmla="*/ 113 h 114"/>
                <a:gd name="T6" fmla="*/ 28 w 229"/>
                <a:gd name="T7" fmla="*/ 113 h 114"/>
                <a:gd name="T8" fmla="*/ 36 w 229"/>
                <a:gd name="T9" fmla="*/ 110 h 114"/>
                <a:gd name="T10" fmla="*/ 48 w 229"/>
                <a:gd name="T11" fmla="*/ 107 h 114"/>
                <a:gd name="T12" fmla="*/ 58 w 229"/>
                <a:gd name="T13" fmla="*/ 103 h 114"/>
                <a:gd name="T14" fmla="*/ 64 w 229"/>
                <a:gd name="T15" fmla="*/ 101 h 114"/>
                <a:gd name="T16" fmla="*/ 69 w 229"/>
                <a:gd name="T17" fmla="*/ 92 h 114"/>
                <a:gd name="T18" fmla="*/ 76 w 229"/>
                <a:gd name="T19" fmla="*/ 82 h 114"/>
                <a:gd name="T20" fmla="*/ 79 w 229"/>
                <a:gd name="T21" fmla="*/ 77 h 114"/>
                <a:gd name="T22" fmla="*/ 82 w 229"/>
                <a:gd name="T23" fmla="*/ 70 h 114"/>
                <a:gd name="T24" fmla="*/ 94 w 229"/>
                <a:gd name="T25" fmla="*/ 55 h 114"/>
                <a:gd name="T26" fmla="*/ 106 w 229"/>
                <a:gd name="T27" fmla="*/ 39 h 114"/>
                <a:gd name="T28" fmla="*/ 115 w 229"/>
                <a:gd name="T29" fmla="*/ 36 h 114"/>
                <a:gd name="T30" fmla="*/ 130 w 229"/>
                <a:gd name="T31" fmla="*/ 31 h 114"/>
                <a:gd name="T32" fmla="*/ 143 w 229"/>
                <a:gd name="T33" fmla="*/ 24 h 114"/>
                <a:gd name="T34" fmla="*/ 155 w 229"/>
                <a:gd name="T35" fmla="*/ 21 h 114"/>
                <a:gd name="T36" fmla="*/ 164 w 229"/>
                <a:gd name="T37" fmla="*/ 18 h 114"/>
                <a:gd name="T38" fmla="*/ 176 w 229"/>
                <a:gd name="T39" fmla="*/ 21 h 114"/>
                <a:gd name="T40" fmla="*/ 191 w 229"/>
                <a:gd name="T41" fmla="*/ 24 h 114"/>
                <a:gd name="T42" fmla="*/ 206 w 229"/>
                <a:gd name="T43" fmla="*/ 31 h 114"/>
                <a:gd name="T44" fmla="*/ 213 w 229"/>
                <a:gd name="T45" fmla="*/ 36 h 114"/>
                <a:gd name="T46" fmla="*/ 219 w 229"/>
                <a:gd name="T47" fmla="*/ 42 h 114"/>
                <a:gd name="T48" fmla="*/ 228 w 229"/>
                <a:gd name="T49" fmla="*/ 11 h 114"/>
                <a:gd name="T50" fmla="*/ 221 w 229"/>
                <a:gd name="T51" fmla="*/ 9 h 114"/>
                <a:gd name="T52" fmla="*/ 206 w 229"/>
                <a:gd name="T53" fmla="*/ 3 h 114"/>
                <a:gd name="T54" fmla="*/ 195 w 229"/>
                <a:gd name="T55" fmla="*/ 0 h 114"/>
                <a:gd name="T56" fmla="*/ 180 w 229"/>
                <a:gd name="T57" fmla="*/ 0 h 114"/>
                <a:gd name="T58" fmla="*/ 167 w 229"/>
                <a:gd name="T59" fmla="*/ 0 h 114"/>
                <a:gd name="T60" fmla="*/ 155 w 229"/>
                <a:gd name="T61" fmla="*/ 3 h 114"/>
                <a:gd name="T62" fmla="*/ 140 w 229"/>
                <a:gd name="T63" fmla="*/ 9 h 114"/>
                <a:gd name="T64" fmla="*/ 127 w 229"/>
                <a:gd name="T65" fmla="*/ 15 h 114"/>
                <a:gd name="T66" fmla="*/ 124 w 229"/>
                <a:gd name="T67" fmla="*/ 18 h 114"/>
                <a:gd name="T68" fmla="*/ 109 w 229"/>
                <a:gd name="T69" fmla="*/ 31 h 114"/>
                <a:gd name="T70" fmla="*/ 97 w 229"/>
                <a:gd name="T71" fmla="*/ 42 h 114"/>
                <a:gd name="T72" fmla="*/ 88 w 229"/>
                <a:gd name="T73" fmla="*/ 55 h 114"/>
                <a:gd name="T74" fmla="*/ 76 w 229"/>
                <a:gd name="T75" fmla="*/ 67 h 114"/>
                <a:gd name="T76" fmla="*/ 69 w 229"/>
                <a:gd name="T77" fmla="*/ 73 h 114"/>
                <a:gd name="T78" fmla="*/ 61 w 229"/>
                <a:gd name="T79" fmla="*/ 82 h 114"/>
                <a:gd name="T80" fmla="*/ 51 w 229"/>
                <a:gd name="T81" fmla="*/ 85 h 114"/>
                <a:gd name="T82" fmla="*/ 43 w 229"/>
                <a:gd name="T83" fmla="*/ 88 h 114"/>
                <a:gd name="T84" fmla="*/ 30 w 229"/>
                <a:gd name="T85" fmla="*/ 88 h 114"/>
                <a:gd name="T86" fmla="*/ 24 w 229"/>
                <a:gd name="T87" fmla="*/ 88 h 114"/>
                <a:gd name="T88" fmla="*/ 18 w 229"/>
                <a:gd name="T89" fmla="*/ 85 h 114"/>
                <a:gd name="T90" fmla="*/ 6 w 229"/>
                <a:gd name="T91" fmla="*/ 79 h 114"/>
                <a:gd name="T92" fmla="*/ 0 w 229"/>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56" name="Freihandform 8"/>
            <p:cNvSpPr>
              <a:spLocks/>
            </p:cNvSpPr>
            <p:nvPr/>
          </p:nvSpPr>
          <p:spPr bwMode="ltGray">
            <a:xfrm>
              <a:off x="43" y="1862"/>
              <a:ext cx="233" cy="119"/>
            </a:xfrm>
            <a:custGeom>
              <a:avLst/>
              <a:gdLst>
                <a:gd name="T0" fmla="*/ 0 w 233"/>
                <a:gd name="T1" fmla="*/ 115 h 119"/>
                <a:gd name="T2" fmla="*/ 7 w 233"/>
                <a:gd name="T3" fmla="*/ 118 h 119"/>
                <a:gd name="T4" fmla="*/ 19 w 233"/>
                <a:gd name="T5" fmla="*/ 118 h 119"/>
                <a:gd name="T6" fmla="*/ 28 w 233"/>
                <a:gd name="T7" fmla="*/ 118 h 119"/>
                <a:gd name="T8" fmla="*/ 40 w 233"/>
                <a:gd name="T9" fmla="*/ 118 h 119"/>
                <a:gd name="T10" fmla="*/ 49 w 233"/>
                <a:gd name="T11" fmla="*/ 111 h 119"/>
                <a:gd name="T12" fmla="*/ 58 w 233"/>
                <a:gd name="T13" fmla="*/ 108 h 119"/>
                <a:gd name="T14" fmla="*/ 65 w 233"/>
                <a:gd name="T15" fmla="*/ 105 h 119"/>
                <a:gd name="T16" fmla="*/ 73 w 233"/>
                <a:gd name="T17" fmla="*/ 95 h 119"/>
                <a:gd name="T18" fmla="*/ 76 w 233"/>
                <a:gd name="T19" fmla="*/ 86 h 119"/>
                <a:gd name="T20" fmla="*/ 83 w 233"/>
                <a:gd name="T21" fmla="*/ 79 h 119"/>
                <a:gd name="T22" fmla="*/ 86 w 233"/>
                <a:gd name="T23" fmla="*/ 73 h 119"/>
                <a:gd name="T24" fmla="*/ 95 w 233"/>
                <a:gd name="T25" fmla="*/ 58 h 119"/>
                <a:gd name="T26" fmla="*/ 110 w 233"/>
                <a:gd name="T27" fmla="*/ 45 h 119"/>
                <a:gd name="T28" fmla="*/ 116 w 233"/>
                <a:gd name="T29" fmla="*/ 39 h 119"/>
                <a:gd name="T30" fmla="*/ 131 w 233"/>
                <a:gd name="T31" fmla="*/ 32 h 119"/>
                <a:gd name="T32" fmla="*/ 146 w 233"/>
                <a:gd name="T33" fmla="*/ 26 h 119"/>
                <a:gd name="T34" fmla="*/ 156 w 233"/>
                <a:gd name="T35" fmla="*/ 23 h 119"/>
                <a:gd name="T36" fmla="*/ 164 w 233"/>
                <a:gd name="T37" fmla="*/ 23 h 119"/>
                <a:gd name="T38" fmla="*/ 177 w 233"/>
                <a:gd name="T39" fmla="*/ 23 h 119"/>
                <a:gd name="T40" fmla="*/ 192 w 233"/>
                <a:gd name="T41" fmla="*/ 26 h 119"/>
                <a:gd name="T42" fmla="*/ 207 w 233"/>
                <a:gd name="T43" fmla="*/ 32 h 119"/>
                <a:gd name="T44" fmla="*/ 217 w 233"/>
                <a:gd name="T45" fmla="*/ 42 h 119"/>
                <a:gd name="T46" fmla="*/ 220 w 233"/>
                <a:gd name="T47" fmla="*/ 48 h 119"/>
                <a:gd name="T48" fmla="*/ 232 w 233"/>
                <a:gd name="T49" fmla="*/ 16 h 119"/>
                <a:gd name="T50" fmla="*/ 222 w 233"/>
                <a:gd name="T51" fmla="*/ 10 h 119"/>
                <a:gd name="T52" fmla="*/ 210 w 233"/>
                <a:gd name="T53" fmla="*/ 4 h 119"/>
                <a:gd name="T54" fmla="*/ 195 w 233"/>
                <a:gd name="T55" fmla="*/ 4 h 119"/>
                <a:gd name="T56" fmla="*/ 183 w 233"/>
                <a:gd name="T57" fmla="*/ 0 h 119"/>
                <a:gd name="T58" fmla="*/ 167 w 233"/>
                <a:gd name="T59" fmla="*/ 0 h 119"/>
                <a:gd name="T60" fmla="*/ 156 w 233"/>
                <a:gd name="T61" fmla="*/ 4 h 119"/>
                <a:gd name="T62" fmla="*/ 141 w 233"/>
                <a:gd name="T63" fmla="*/ 10 h 119"/>
                <a:gd name="T64" fmla="*/ 131 w 233"/>
                <a:gd name="T65" fmla="*/ 16 h 119"/>
                <a:gd name="T66" fmla="*/ 126 w 233"/>
                <a:gd name="T67" fmla="*/ 20 h 119"/>
                <a:gd name="T68" fmla="*/ 110 w 233"/>
                <a:gd name="T69" fmla="*/ 32 h 119"/>
                <a:gd name="T70" fmla="*/ 101 w 233"/>
                <a:gd name="T71" fmla="*/ 45 h 119"/>
                <a:gd name="T72" fmla="*/ 88 w 233"/>
                <a:gd name="T73" fmla="*/ 58 h 119"/>
                <a:gd name="T74" fmla="*/ 80 w 233"/>
                <a:gd name="T75" fmla="*/ 70 h 119"/>
                <a:gd name="T76" fmla="*/ 73 w 233"/>
                <a:gd name="T77" fmla="*/ 79 h 119"/>
                <a:gd name="T78" fmla="*/ 61 w 233"/>
                <a:gd name="T79" fmla="*/ 86 h 119"/>
                <a:gd name="T80" fmla="*/ 52 w 233"/>
                <a:gd name="T81" fmla="*/ 89 h 119"/>
                <a:gd name="T82" fmla="*/ 43 w 233"/>
                <a:gd name="T83" fmla="*/ 92 h 119"/>
                <a:gd name="T84" fmla="*/ 34 w 233"/>
                <a:gd name="T85" fmla="*/ 92 h 119"/>
                <a:gd name="T86" fmla="*/ 25 w 233"/>
                <a:gd name="T87" fmla="*/ 92 h 119"/>
                <a:gd name="T88" fmla="*/ 19 w 233"/>
                <a:gd name="T89" fmla="*/ 89 h 119"/>
                <a:gd name="T90" fmla="*/ 7 w 233"/>
                <a:gd name="T91" fmla="*/ 83 h 119"/>
                <a:gd name="T92" fmla="*/ 0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57" name="Freihandform 9"/>
            <p:cNvSpPr>
              <a:spLocks/>
            </p:cNvSpPr>
            <p:nvPr/>
          </p:nvSpPr>
          <p:spPr bwMode="ltGray">
            <a:xfrm>
              <a:off x="454" y="3914"/>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58" name="Freihandform 10"/>
            <p:cNvSpPr>
              <a:spLocks/>
            </p:cNvSpPr>
            <p:nvPr/>
          </p:nvSpPr>
          <p:spPr bwMode="ltGray">
            <a:xfrm>
              <a:off x="5314" y="1011"/>
              <a:ext cx="233" cy="119"/>
            </a:xfrm>
            <a:custGeom>
              <a:avLst/>
              <a:gdLst>
                <a:gd name="T0" fmla="*/ 232 w 233"/>
                <a:gd name="T1" fmla="*/ 115 h 119"/>
                <a:gd name="T2" fmla="*/ 222 w 233"/>
                <a:gd name="T3" fmla="*/ 115 h 119"/>
                <a:gd name="T4" fmla="*/ 214 w 233"/>
                <a:gd name="T5" fmla="*/ 118 h 119"/>
                <a:gd name="T6" fmla="*/ 201 w 233"/>
                <a:gd name="T7" fmla="*/ 118 h 119"/>
                <a:gd name="T8" fmla="*/ 192 w 233"/>
                <a:gd name="T9" fmla="*/ 115 h 119"/>
                <a:gd name="T10" fmla="*/ 183 w 233"/>
                <a:gd name="T11" fmla="*/ 112 h 119"/>
                <a:gd name="T12" fmla="*/ 171 w 233"/>
                <a:gd name="T13" fmla="*/ 106 h 119"/>
                <a:gd name="T14" fmla="*/ 164 w 233"/>
                <a:gd name="T15" fmla="*/ 102 h 119"/>
                <a:gd name="T16" fmla="*/ 158 w 233"/>
                <a:gd name="T17" fmla="*/ 94 h 119"/>
                <a:gd name="T18" fmla="*/ 153 w 233"/>
                <a:gd name="T19" fmla="*/ 84 h 119"/>
                <a:gd name="T20" fmla="*/ 149 w 233"/>
                <a:gd name="T21" fmla="*/ 78 h 119"/>
                <a:gd name="T22" fmla="*/ 146 w 233"/>
                <a:gd name="T23" fmla="*/ 71 h 119"/>
                <a:gd name="T24" fmla="*/ 134 w 233"/>
                <a:gd name="T25" fmla="*/ 59 h 119"/>
                <a:gd name="T26" fmla="*/ 122 w 233"/>
                <a:gd name="T27" fmla="*/ 44 h 119"/>
                <a:gd name="T28" fmla="*/ 113 w 233"/>
                <a:gd name="T29" fmla="*/ 37 h 119"/>
                <a:gd name="T30" fmla="*/ 97 w 233"/>
                <a:gd name="T31" fmla="*/ 31 h 119"/>
                <a:gd name="T32" fmla="*/ 85 w 233"/>
                <a:gd name="T33" fmla="*/ 28 h 119"/>
                <a:gd name="T34" fmla="*/ 73 w 233"/>
                <a:gd name="T35" fmla="*/ 24 h 119"/>
                <a:gd name="T36" fmla="*/ 64 w 233"/>
                <a:gd name="T37" fmla="*/ 21 h 119"/>
                <a:gd name="T38" fmla="*/ 52 w 233"/>
                <a:gd name="T39" fmla="*/ 24 h 119"/>
                <a:gd name="T40" fmla="*/ 39 w 233"/>
                <a:gd name="T41" fmla="*/ 28 h 119"/>
                <a:gd name="T42" fmla="*/ 24 w 233"/>
                <a:gd name="T43" fmla="*/ 31 h 119"/>
                <a:gd name="T44" fmla="*/ 15 w 233"/>
                <a:gd name="T45" fmla="*/ 40 h 119"/>
                <a:gd name="T46" fmla="*/ 9 w 233"/>
                <a:gd name="T47" fmla="*/ 47 h 119"/>
                <a:gd name="T48" fmla="*/ 0 w 233"/>
                <a:gd name="T49" fmla="*/ 16 h 119"/>
                <a:gd name="T50" fmla="*/ 6 w 233"/>
                <a:gd name="T51" fmla="*/ 9 h 119"/>
                <a:gd name="T52" fmla="*/ 21 w 233"/>
                <a:gd name="T53" fmla="*/ 6 h 119"/>
                <a:gd name="T54" fmla="*/ 33 w 233"/>
                <a:gd name="T55" fmla="*/ 3 h 119"/>
                <a:gd name="T56" fmla="*/ 49 w 233"/>
                <a:gd name="T57" fmla="*/ 0 h 119"/>
                <a:gd name="T58" fmla="*/ 61 w 233"/>
                <a:gd name="T59" fmla="*/ 3 h 119"/>
                <a:gd name="T60" fmla="*/ 73 w 233"/>
                <a:gd name="T61" fmla="*/ 6 h 119"/>
                <a:gd name="T62" fmla="*/ 88 w 233"/>
                <a:gd name="T63" fmla="*/ 13 h 119"/>
                <a:gd name="T64" fmla="*/ 100 w 233"/>
                <a:gd name="T65" fmla="*/ 16 h 119"/>
                <a:gd name="T66" fmla="*/ 107 w 233"/>
                <a:gd name="T67" fmla="*/ 21 h 119"/>
                <a:gd name="T68" fmla="*/ 118 w 233"/>
                <a:gd name="T69" fmla="*/ 31 h 119"/>
                <a:gd name="T70" fmla="*/ 131 w 233"/>
                <a:gd name="T71" fmla="*/ 47 h 119"/>
                <a:gd name="T72" fmla="*/ 143 w 233"/>
                <a:gd name="T73" fmla="*/ 59 h 119"/>
                <a:gd name="T74" fmla="*/ 153 w 233"/>
                <a:gd name="T75" fmla="*/ 71 h 119"/>
                <a:gd name="T76" fmla="*/ 158 w 233"/>
                <a:gd name="T77" fmla="*/ 78 h 119"/>
                <a:gd name="T78" fmla="*/ 168 w 233"/>
                <a:gd name="T79" fmla="*/ 84 h 119"/>
                <a:gd name="T80" fmla="*/ 177 w 233"/>
                <a:gd name="T81" fmla="*/ 91 h 119"/>
                <a:gd name="T82" fmla="*/ 186 w 233"/>
                <a:gd name="T83" fmla="*/ 94 h 119"/>
                <a:gd name="T84" fmla="*/ 199 w 233"/>
                <a:gd name="T85" fmla="*/ 94 h 119"/>
                <a:gd name="T86" fmla="*/ 204 w 233"/>
                <a:gd name="T87" fmla="*/ 91 h 119"/>
                <a:gd name="T88" fmla="*/ 214 w 233"/>
                <a:gd name="T89" fmla="*/ 91 h 119"/>
                <a:gd name="T90" fmla="*/ 225 w 233"/>
                <a:gd name="T91" fmla="*/ 84 h 119"/>
                <a:gd name="T92" fmla="*/ 232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59" name="Freihandform 11"/>
            <p:cNvSpPr>
              <a:spLocks/>
            </p:cNvSpPr>
            <p:nvPr/>
          </p:nvSpPr>
          <p:spPr bwMode="ltGray">
            <a:xfrm>
              <a:off x="1852" y="147"/>
              <a:ext cx="232" cy="114"/>
            </a:xfrm>
            <a:custGeom>
              <a:avLst/>
              <a:gdLst>
                <a:gd name="T0" fmla="*/ 231 w 232"/>
                <a:gd name="T1" fmla="*/ 110 h 114"/>
                <a:gd name="T2" fmla="*/ 221 w 232"/>
                <a:gd name="T3" fmla="*/ 113 h 114"/>
                <a:gd name="T4" fmla="*/ 213 w 232"/>
                <a:gd name="T5" fmla="*/ 113 h 114"/>
                <a:gd name="T6" fmla="*/ 201 w 232"/>
                <a:gd name="T7" fmla="*/ 113 h 114"/>
                <a:gd name="T8" fmla="*/ 191 w 232"/>
                <a:gd name="T9" fmla="*/ 113 h 114"/>
                <a:gd name="T10" fmla="*/ 183 w 232"/>
                <a:gd name="T11" fmla="*/ 110 h 114"/>
                <a:gd name="T12" fmla="*/ 170 w 232"/>
                <a:gd name="T13" fmla="*/ 104 h 114"/>
                <a:gd name="T14" fmla="*/ 167 w 232"/>
                <a:gd name="T15" fmla="*/ 102 h 114"/>
                <a:gd name="T16" fmla="*/ 158 w 232"/>
                <a:gd name="T17" fmla="*/ 92 h 114"/>
                <a:gd name="T18" fmla="*/ 155 w 232"/>
                <a:gd name="T19" fmla="*/ 82 h 114"/>
                <a:gd name="T20" fmla="*/ 148 w 232"/>
                <a:gd name="T21" fmla="*/ 77 h 114"/>
                <a:gd name="T22" fmla="*/ 145 w 232"/>
                <a:gd name="T23" fmla="*/ 71 h 114"/>
                <a:gd name="T24" fmla="*/ 133 w 232"/>
                <a:gd name="T25" fmla="*/ 56 h 114"/>
                <a:gd name="T26" fmla="*/ 122 w 232"/>
                <a:gd name="T27" fmla="*/ 43 h 114"/>
                <a:gd name="T28" fmla="*/ 112 w 232"/>
                <a:gd name="T29" fmla="*/ 36 h 114"/>
                <a:gd name="T30" fmla="*/ 100 w 232"/>
                <a:gd name="T31" fmla="*/ 31 h 114"/>
                <a:gd name="T32" fmla="*/ 85 w 232"/>
                <a:gd name="T33" fmla="*/ 25 h 114"/>
                <a:gd name="T34" fmla="*/ 76 w 232"/>
                <a:gd name="T35" fmla="*/ 21 h 114"/>
                <a:gd name="T36" fmla="*/ 64 w 232"/>
                <a:gd name="T37" fmla="*/ 21 h 114"/>
                <a:gd name="T38" fmla="*/ 54 w 232"/>
                <a:gd name="T39" fmla="*/ 21 h 114"/>
                <a:gd name="T40" fmla="*/ 39 w 232"/>
                <a:gd name="T41" fmla="*/ 25 h 114"/>
                <a:gd name="T42" fmla="*/ 24 w 232"/>
                <a:gd name="T43" fmla="*/ 31 h 114"/>
                <a:gd name="T44" fmla="*/ 15 w 232"/>
                <a:gd name="T45" fmla="*/ 36 h 114"/>
                <a:gd name="T46" fmla="*/ 9 w 232"/>
                <a:gd name="T47" fmla="*/ 46 h 114"/>
                <a:gd name="T48" fmla="*/ 0 w 232"/>
                <a:gd name="T49" fmla="*/ 15 h 114"/>
                <a:gd name="T50" fmla="*/ 9 w 232"/>
                <a:gd name="T51" fmla="*/ 10 h 114"/>
                <a:gd name="T52" fmla="*/ 21 w 232"/>
                <a:gd name="T53" fmla="*/ 3 h 114"/>
                <a:gd name="T54" fmla="*/ 33 w 232"/>
                <a:gd name="T55" fmla="*/ 0 h 114"/>
                <a:gd name="T56" fmla="*/ 48 w 232"/>
                <a:gd name="T57" fmla="*/ 0 h 114"/>
                <a:gd name="T58" fmla="*/ 64 w 232"/>
                <a:gd name="T59" fmla="*/ 0 h 114"/>
                <a:gd name="T60" fmla="*/ 72 w 232"/>
                <a:gd name="T61" fmla="*/ 3 h 114"/>
                <a:gd name="T62" fmla="*/ 87 w 232"/>
                <a:gd name="T63" fmla="*/ 10 h 114"/>
                <a:gd name="T64" fmla="*/ 100 w 232"/>
                <a:gd name="T65" fmla="*/ 15 h 114"/>
                <a:gd name="T66" fmla="*/ 106 w 232"/>
                <a:gd name="T67" fmla="*/ 18 h 114"/>
                <a:gd name="T68" fmla="*/ 118 w 232"/>
                <a:gd name="T69" fmla="*/ 31 h 114"/>
                <a:gd name="T70" fmla="*/ 130 w 232"/>
                <a:gd name="T71" fmla="*/ 43 h 114"/>
                <a:gd name="T72" fmla="*/ 143 w 232"/>
                <a:gd name="T73" fmla="*/ 58 h 114"/>
                <a:gd name="T74" fmla="*/ 152 w 232"/>
                <a:gd name="T75" fmla="*/ 67 h 114"/>
                <a:gd name="T76" fmla="*/ 158 w 232"/>
                <a:gd name="T77" fmla="*/ 77 h 114"/>
                <a:gd name="T78" fmla="*/ 167 w 232"/>
                <a:gd name="T79" fmla="*/ 82 h 114"/>
                <a:gd name="T80" fmla="*/ 179 w 232"/>
                <a:gd name="T81" fmla="*/ 86 h 114"/>
                <a:gd name="T82" fmla="*/ 185 w 232"/>
                <a:gd name="T83" fmla="*/ 89 h 114"/>
                <a:gd name="T84" fmla="*/ 198 w 232"/>
                <a:gd name="T85" fmla="*/ 89 h 114"/>
                <a:gd name="T86" fmla="*/ 206 w 232"/>
                <a:gd name="T87" fmla="*/ 89 h 114"/>
                <a:gd name="T88" fmla="*/ 213 w 232"/>
                <a:gd name="T89" fmla="*/ 86 h 114"/>
                <a:gd name="T90" fmla="*/ 224 w 232"/>
                <a:gd name="T91" fmla="*/ 79 h 114"/>
                <a:gd name="T92" fmla="*/ 231 w 232"/>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60" name="Freihandform 12"/>
            <p:cNvSpPr>
              <a:spLocks/>
            </p:cNvSpPr>
            <p:nvPr/>
          </p:nvSpPr>
          <p:spPr bwMode="ltGray">
            <a:xfrm>
              <a:off x="151" y="121"/>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61" name="Freihandform 13"/>
            <p:cNvSpPr>
              <a:spLocks/>
            </p:cNvSpPr>
            <p:nvPr/>
          </p:nvSpPr>
          <p:spPr bwMode="ltGray">
            <a:xfrm>
              <a:off x="1756" y="3890"/>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62" name="Freihandform 14"/>
            <p:cNvSpPr>
              <a:spLocks/>
            </p:cNvSpPr>
            <p:nvPr/>
          </p:nvSpPr>
          <p:spPr bwMode="ltGray">
            <a:xfrm>
              <a:off x="5489" y="3411"/>
              <a:ext cx="228" cy="116"/>
            </a:xfrm>
            <a:custGeom>
              <a:avLst/>
              <a:gdLst>
                <a:gd name="T0" fmla="*/ 227 w 228"/>
                <a:gd name="T1" fmla="*/ 3 h 116"/>
                <a:gd name="T2" fmla="*/ 220 w 228"/>
                <a:gd name="T3" fmla="*/ 3 h 116"/>
                <a:gd name="T4" fmla="*/ 209 w 228"/>
                <a:gd name="T5" fmla="*/ 0 h 116"/>
                <a:gd name="T6" fmla="*/ 200 w 228"/>
                <a:gd name="T7" fmla="*/ 0 h 116"/>
                <a:gd name="T8" fmla="*/ 190 w 228"/>
                <a:gd name="T9" fmla="*/ 3 h 116"/>
                <a:gd name="T10" fmla="*/ 179 w 228"/>
                <a:gd name="T11" fmla="*/ 6 h 116"/>
                <a:gd name="T12" fmla="*/ 169 w 228"/>
                <a:gd name="T13" fmla="*/ 9 h 116"/>
                <a:gd name="T14" fmla="*/ 164 w 228"/>
                <a:gd name="T15" fmla="*/ 16 h 116"/>
                <a:gd name="T16" fmla="*/ 157 w 228"/>
                <a:gd name="T17" fmla="*/ 24 h 116"/>
                <a:gd name="T18" fmla="*/ 151 w 228"/>
                <a:gd name="T19" fmla="*/ 34 h 116"/>
                <a:gd name="T20" fmla="*/ 148 w 228"/>
                <a:gd name="T21" fmla="*/ 40 h 116"/>
                <a:gd name="T22" fmla="*/ 145 w 228"/>
                <a:gd name="T23" fmla="*/ 47 h 116"/>
                <a:gd name="T24" fmla="*/ 133 w 228"/>
                <a:gd name="T25" fmla="*/ 58 h 116"/>
                <a:gd name="T26" fmla="*/ 118 w 228"/>
                <a:gd name="T27" fmla="*/ 74 h 116"/>
                <a:gd name="T28" fmla="*/ 112 w 228"/>
                <a:gd name="T29" fmla="*/ 78 h 116"/>
                <a:gd name="T30" fmla="*/ 96 w 228"/>
                <a:gd name="T31" fmla="*/ 87 h 116"/>
                <a:gd name="T32" fmla="*/ 84 w 228"/>
                <a:gd name="T33" fmla="*/ 90 h 116"/>
                <a:gd name="T34" fmla="*/ 73 w 228"/>
                <a:gd name="T35" fmla="*/ 94 h 116"/>
                <a:gd name="T36" fmla="*/ 63 w 228"/>
                <a:gd name="T37" fmla="*/ 96 h 116"/>
                <a:gd name="T38" fmla="*/ 51 w 228"/>
                <a:gd name="T39" fmla="*/ 94 h 116"/>
                <a:gd name="T40" fmla="*/ 36 w 228"/>
                <a:gd name="T41" fmla="*/ 90 h 116"/>
                <a:gd name="T42" fmla="*/ 21 w 228"/>
                <a:gd name="T43" fmla="*/ 84 h 116"/>
                <a:gd name="T44" fmla="*/ 15 w 228"/>
                <a:gd name="T45" fmla="*/ 78 h 116"/>
                <a:gd name="T46" fmla="*/ 9 w 228"/>
                <a:gd name="T47" fmla="*/ 71 h 116"/>
                <a:gd name="T48" fmla="*/ 0 w 228"/>
                <a:gd name="T49" fmla="*/ 102 h 116"/>
                <a:gd name="T50" fmla="*/ 6 w 228"/>
                <a:gd name="T51" fmla="*/ 109 h 116"/>
                <a:gd name="T52" fmla="*/ 18 w 228"/>
                <a:gd name="T53" fmla="*/ 112 h 116"/>
                <a:gd name="T54" fmla="*/ 33 w 228"/>
                <a:gd name="T55" fmla="*/ 115 h 116"/>
                <a:gd name="T56" fmla="*/ 48 w 228"/>
                <a:gd name="T57" fmla="*/ 115 h 116"/>
                <a:gd name="T58" fmla="*/ 61 w 228"/>
                <a:gd name="T59" fmla="*/ 115 h 116"/>
                <a:gd name="T60" fmla="*/ 73 w 228"/>
                <a:gd name="T61" fmla="*/ 112 h 116"/>
                <a:gd name="T62" fmla="*/ 88 w 228"/>
                <a:gd name="T63" fmla="*/ 109 h 116"/>
                <a:gd name="T64" fmla="*/ 96 w 228"/>
                <a:gd name="T65" fmla="*/ 102 h 116"/>
                <a:gd name="T66" fmla="*/ 103 w 228"/>
                <a:gd name="T67" fmla="*/ 96 h 116"/>
                <a:gd name="T68" fmla="*/ 118 w 228"/>
                <a:gd name="T69" fmla="*/ 84 h 116"/>
                <a:gd name="T70" fmla="*/ 130 w 228"/>
                <a:gd name="T71" fmla="*/ 71 h 116"/>
                <a:gd name="T72" fmla="*/ 139 w 228"/>
                <a:gd name="T73" fmla="*/ 58 h 116"/>
                <a:gd name="T74" fmla="*/ 148 w 228"/>
                <a:gd name="T75" fmla="*/ 47 h 116"/>
                <a:gd name="T76" fmla="*/ 157 w 228"/>
                <a:gd name="T77" fmla="*/ 40 h 116"/>
                <a:gd name="T78" fmla="*/ 166 w 228"/>
                <a:gd name="T79" fmla="*/ 34 h 116"/>
                <a:gd name="T80" fmla="*/ 175 w 228"/>
                <a:gd name="T81" fmla="*/ 27 h 116"/>
                <a:gd name="T82" fmla="*/ 184 w 228"/>
                <a:gd name="T83" fmla="*/ 24 h 116"/>
                <a:gd name="T84" fmla="*/ 194 w 228"/>
                <a:gd name="T85" fmla="*/ 24 h 116"/>
                <a:gd name="T86" fmla="*/ 202 w 228"/>
                <a:gd name="T87" fmla="*/ 24 h 116"/>
                <a:gd name="T88" fmla="*/ 209 w 228"/>
                <a:gd name="T89" fmla="*/ 27 h 116"/>
                <a:gd name="T90" fmla="*/ 220 w 228"/>
                <a:gd name="T91" fmla="*/ 34 h 116"/>
                <a:gd name="T92" fmla="*/ 227 w 228"/>
                <a:gd name="T9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63" name="Freihandform 15"/>
            <p:cNvSpPr>
              <a:spLocks/>
            </p:cNvSpPr>
            <p:nvPr/>
          </p:nvSpPr>
          <p:spPr bwMode="ltGray">
            <a:xfrm>
              <a:off x="5442" y="2855"/>
              <a:ext cx="66" cy="61"/>
            </a:xfrm>
            <a:custGeom>
              <a:avLst/>
              <a:gdLst>
                <a:gd name="T0" fmla="*/ 21 w 66"/>
                <a:gd name="T1" fmla="*/ 0 h 61"/>
                <a:gd name="T2" fmla="*/ 0 w 66"/>
                <a:gd name="T3" fmla="*/ 39 h 61"/>
                <a:gd name="T4" fmla="*/ 41 w 66"/>
                <a:gd name="T5" fmla="*/ 60 h 61"/>
                <a:gd name="T6" fmla="*/ 65 w 66"/>
                <a:gd name="T7" fmla="*/ 20 h 61"/>
                <a:gd name="T8" fmla="*/ 21 w 66"/>
                <a:gd name="T9" fmla="*/ 0 h 61"/>
              </a:gdLst>
              <a:ahLst/>
              <a:cxnLst>
                <a:cxn ang="0">
                  <a:pos x="T0" y="T1"/>
                </a:cxn>
                <a:cxn ang="0">
                  <a:pos x="T2" y="T3"/>
                </a:cxn>
                <a:cxn ang="0">
                  <a:pos x="T4" y="T5"/>
                </a:cxn>
                <a:cxn ang="0">
                  <a:pos x="T6" y="T7"/>
                </a:cxn>
                <a:cxn ang="0">
                  <a:pos x="T8" y="T9"/>
                </a:cxn>
              </a:cxnLst>
              <a:rect l="0" t="0" r="r" b="b"/>
              <a:pathLst>
                <a:path w="66" h="61">
                  <a:moveTo>
                    <a:pt x="21" y="0"/>
                  </a:moveTo>
                  <a:lnTo>
                    <a:pt x="0" y="39"/>
                  </a:lnTo>
                  <a:lnTo>
                    <a:pt x="41" y="60"/>
                  </a:lnTo>
                  <a:lnTo>
                    <a:pt x="65" y="20"/>
                  </a:lnTo>
                  <a:lnTo>
                    <a:pt x="2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64" name="Freihandform 16"/>
            <p:cNvSpPr>
              <a:spLocks/>
            </p:cNvSpPr>
            <p:nvPr/>
          </p:nvSpPr>
          <p:spPr bwMode="ltGray">
            <a:xfrm>
              <a:off x="3764" y="4046"/>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65" name="Freihandform 17"/>
            <p:cNvSpPr>
              <a:spLocks/>
            </p:cNvSpPr>
            <p:nvPr/>
          </p:nvSpPr>
          <p:spPr bwMode="ltGray">
            <a:xfrm>
              <a:off x="50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66" name="Freihandform 18"/>
            <p:cNvSpPr>
              <a:spLocks/>
            </p:cNvSpPr>
            <p:nvPr/>
          </p:nvSpPr>
          <p:spPr bwMode="ltGray">
            <a:xfrm>
              <a:off x="2644" y="186"/>
              <a:ext cx="57" cy="102"/>
            </a:xfrm>
            <a:custGeom>
              <a:avLst/>
              <a:gdLst>
                <a:gd name="T0" fmla="*/ 16 w 57"/>
                <a:gd name="T1" fmla="*/ 0 h 102"/>
                <a:gd name="T2" fmla="*/ 0 w 57"/>
                <a:gd name="T3" fmla="*/ 101 h 102"/>
                <a:gd name="T4" fmla="*/ 56 w 57"/>
                <a:gd name="T5" fmla="*/ 49 h 102"/>
                <a:gd name="T6" fmla="*/ 16 w 57"/>
                <a:gd name="T7" fmla="*/ 0 h 102"/>
              </a:gdLst>
              <a:ahLst/>
              <a:cxnLst>
                <a:cxn ang="0">
                  <a:pos x="T0" y="T1"/>
                </a:cxn>
                <a:cxn ang="0">
                  <a:pos x="T2" y="T3"/>
                </a:cxn>
                <a:cxn ang="0">
                  <a:pos x="T4" y="T5"/>
                </a:cxn>
                <a:cxn ang="0">
                  <a:pos x="T6" y="T7"/>
                </a:cxn>
              </a:cxnLst>
              <a:rect l="0" t="0" r="r" b="b"/>
              <a:pathLst>
                <a:path w="57" h="102">
                  <a:moveTo>
                    <a:pt x="16" y="0"/>
                  </a:moveTo>
                  <a:lnTo>
                    <a:pt x="0" y="101"/>
                  </a:lnTo>
                  <a:lnTo>
                    <a:pt x="56" y="49"/>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67" name="Freihandform 19"/>
            <p:cNvSpPr>
              <a:spLocks/>
            </p:cNvSpPr>
            <p:nvPr/>
          </p:nvSpPr>
          <p:spPr bwMode="ltGray">
            <a:xfrm>
              <a:off x="5673" y="2034"/>
              <a:ext cx="58" cy="102"/>
            </a:xfrm>
            <a:custGeom>
              <a:avLst/>
              <a:gdLst>
                <a:gd name="T0" fmla="*/ 16 w 58"/>
                <a:gd name="T1" fmla="*/ 0 h 102"/>
                <a:gd name="T2" fmla="*/ 0 w 58"/>
                <a:gd name="T3" fmla="*/ 101 h 102"/>
                <a:gd name="T4" fmla="*/ 57 w 58"/>
                <a:gd name="T5" fmla="*/ 49 h 102"/>
                <a:gd name="T6" fmla="*/ 16 w 58"/>
                <a:gd name="T7" fmla="*/ 0 h 102"/>
              </a:gdLst>
              <a:ahLst/>
              <a:cxnLst>
                <a:cxn ang="0">
                  <a:pos x="T0" y="T1"/>
                </a:cxn>
                <a:cxn ang="0">
                  <a:pos x="T2" y="T3"/>
                </a:cxn>
                <a:cxn ang="0">
                  <a:pos x="T4" y="T5"/>
                </a:cxn>
                <a:cxn ang="0">
                  <a:pos x="T6" y="T7"/>
                </a:cxn>
              </a:cxnLst>
              <a:rect l="0" t="0" r="r" b="b"/>
              <a:pathLst>
                <a:path w="58" h="102">
                  <a:moveTo>
                    <a:pt x="16" y="0"/>
                  </a:moveTo>
                  <a:lnTo>
                    <a:pt x="0" y="101"/>
                  </a:lnTo>
                  <a:lnTo>
                    <a:pt x="57" y="49"/>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68" name="Freihandform 20"/>
            <p:cNvSpPr>
              <a:spLocks/>
            </p:cNvSpPr>
            <p:nvPr/>
          </p:nvSpPr>
          <p:spPr bwMode="ltGray">
            <a:xfrm>
              <a:off x="3478" y="3974"/>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69" name="Freihandform 21"/>
            <p:cNvSpPr>
              <a:spLocks/>
            </p:cNvSpPr>
            <p:nvPr/>
          </p:nvSpPr>
          <p:spPr bwMode="ltGray">
            <a:xfrm>
              <a:off x="426" y="4149"/>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70" name="Freihandform 22"/>
            <p:cNvSpPr>
              <a:spLocks/>
            </p:cNvSpPr>
            <p:nvPr/>
          </p:nvSpPr>
          <p:spPr bwMode="ltGray">
            <a:xfrm>
              <a:off x="1604" y="4043"/>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71" name="Freihandform 23"/>
            <p:cNvSpPr>
              <a:spLocks/>
            </p:cNvSpPr>
            <p:nvPr/>
          </p:nvSpPr>
          <p:spPr bwMode="ltGray">
            <a:xfrm>
              <a:off x="5453" y="1573"/>
              <a:ext cx="46" cy="88"/>
            </a:xfrm>
            <a:custGeom>
              <a:avLst/>
              <a:gdLst>
                <a:gd name="T0" fmla="*/ 27 w 46"/>
                <a:gd name="T1" fmla="*/ 87 h 88"/>
                <a:gd name="T2" fmla="*/ 45 w 46"/>
                <a:gd name="T3" fmla="*/ 46 h 88"/>
                <a:gd name="T4" fmla="*/ 18 w 46"/>
                <a:gd name="T5" fmla="*/ 0 h 88"/>
                <a:gd name="T6" fmla="*/ 0 w 46"/>
                <a:gd name="T7" fmla="*/ 49 h 88"/>
                <a:gd name="T8" fmla="*/ 27 w 46"/>
                <a:gd name="T9" fmla="*/ 87 h 88"/>
              </a:gdLst>
              <a:ahLst/>
              <a:cxnLst>
                <a:cxn ang="0">
                  <a:pos x="T0" y="T1"/>
                </a:cxn>
                <a:cxn ang="0">
                  <a:pos x="T2" y="T3"/>
                </a:cxn>
                <a:cxn ang="0">
                  <a:pos x="T4" y="T5"/>
                </a:cxn>
                <a:cxn ang="0">
                  <a:pos x="T6" y="T7"/>
                </a:cxn>
                <a:cxn ang="0">
                  <a:pos x="T8" y="T9"/>
                </a:cxn>
              </a:cxnLst>
              <a:rect l="0" t="0" r="r" b="b"/>
              <a:pathLst>
                <a:path w="46" h="88">
                  <a:moveTo>
                    <a:pt x="27" y="87"/>
                  </a:moveTo>
                  <a:lnTo>
                    <a:pt x="45" y="46"/>
                  </a:lnTo>
                  <a:lnTo>
                    <a:pt x="18" y="0"/>
                  </a:lnTo>
                  <a:lnTo>
                    <a:pt x="0" y="49"/>
                  </a:lnTo>
                  <a:lnTo>
                    <a:pt x="27" y="8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72" name="Freihandform 24"/>
            <p:cNvSpPr>
              <a:spLocks/>
            </p:cNvSpPr>
            <p:nvPr/>
          </p:nvSpPr>
          <p:spPr bwMode="ltGray">
            <a:xfrm>
              <a:off x="5571" y="3729"/>
              <a:ext cx="47" cy="85"/>
            </a:xfrm>
            <a:custGeom>
              <a:avLst/>
              <a:gdLst>
                <a:gd name="T0" fmla="*/ 19 w 47"/>
                <a:gd name="T1" fmla="*/ 84 h 85"/>
                <a:gd name="T2" fmla="*/ 0 w 47"/>
                <a:gd name="T3" fmla="*/ 45 h 85"/>
                <a:gd name="T4" fmla="*/ 27 w 47"/>
                <a:gd name="T5" fmla="*/ 0 h 85"/>
                <a:gd name="T6" fmla="*/ 46 w 47"/>
                <a:gd name="T7" fmla="*/ 45 h 85"/>
                <a:gd name="T8" fmla="*/ 19 w 47"/>
                <a:gd name="T9" fmla="*/ 84 h 85"/>
              </a:gdLst>
              <a:ahLst/>
              <a:cxnLst>
                <a:cxn ang="0">
                  <a:pos x="T0" y="T1"/>
                </a:cxn>
                <a:cxn ang="0">
                  <a:pos x="T2" y="T3"/>
                </a:cxn>
                <a:cxn ang="0">
                  <a:pos x="T4" y="T5"/>
                </a:cxn>
                <a:cxn ang="0">
                  <a:pos x="T6" y="T7"/>
                </a:cxn>
                <a:cxn ang="0">
                  <a:pos x="T8" y="T9"/>
                </a:cxn>
              </a:cxnLst>
              <a:rect l="0" t="0" r="r" b="b"/>
              <a:pathLst>
                <a:path w="47" h="85">
                  <a:moveTo>
                    <a:pt x="19" y="84"/>
                  </a:moveTo>
                  <a:lnTo>
                    <a:pt x="0" y="45"/>
                  </a:lnTo>
                  <a:lnTo>
                    <a:pt x="27" y="0"/>
                  </a:lnTo>
                  <a:lnTo>
                    <a:pt x="46" y="45"/>
                  </a:lnTo>
                  <a:lnTo>
                    <a:pt x="19" y="8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73" name="Freihandform 25"/>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74" name="Freihandform 26"/>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75" name="Freihandform 27"/>
            <p:cNvSpPr>
              <a:spLocks/>
            </p:cNvSpPr>
            <p:nvPr/>
          </p:nvSpPr>
          <p:spPr bwMode="ltGray">
            <a:xfrm>
              <a:off x="4854" y="237"/>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76" name="Freihandform 28"/>
            <p:cNvSpPr>
              <a:spLocks/>
            </p:cNvSpPr>
            <p:nvPr/>
          </p:nvSpPr>
          <p:spPr bwMode="ltGray">
            <a:xfrm>
              <a:off x="5357" y="3223"/>
              <a:ext cx="154" cy="73"/>
            </a:xfrm>
            <a:custGeom>
              <a:avLst/>
              <a:gdLst>
                <a:gd name="T0" fmla="*/ 147 w 154"/>
                <a:gd name="T1" fmla="*/ 27 h 73"/>
                <a:gd name="T2" fmla="*/ 138 w 154"/>
                <a:gd name="T3" fmla="*/ 24 h 73"/>
                <a:gd name="T4" fmla="*/ 127 w 154"/>
                <a:gd name="T5" fmla="*/ 24 h 73"/>
                <a:gd name="T6" fmla="*/ 117 w 154"/>
                <a:gd name="T7" fmla="*/ 27 h 73"/>
                <a:gd name="T8" fmla="*/ 112 w 154"/>
                <a:gd name="T9" fmla="*/ 36 h 73"/>
                <a:gd name="T10" fmla="*/ 105 w 154"/>
                <a:gd name="T11" fmla="*/ 48 h 73"/>
                <a:gd name="T12" fmla="*/ 97 w 154"/>
                <a:gd name="T13" fmla="*/ 60 h 73"/>
                <a:gd name="T14" fmla="*/ 84 w 154"/>
                <a:gd name="T15" fmla="*/ 69 h 73"/>
                <a:gd name="T16" fmla="*/ 69 w 154"/>
                <a:gd name="T17" fmla="*/ 72 h 73"/>
                <a:gd name="T18" fmla="*/ 57 w 154"/>
                <a:gd name="T19" fmla="*/ 69 h 73"/>
                <a:gd name="T20" fmla="*/ 49 w 154"/>
                <a:gd name="T21" fmla="*/ 63 h 73"/>
                <a:gd name="T22" fmla="*/ 37 w 154"/>
                <a:gd name="T23" fmla="*/ 57 h 73"/>
                <a:gd name="T24" fmla="*/ 24 w 154"/>
                <a:gd name="T25" fmla="*/ 54 h 73"/>
                <a:gd name="T26" fmla="*/ 12 w 154"/>
                <a:gd name="T27" fmla="*/ 54 h 73"/>
                <a:gd name="T28" fmla="*/ 4 w 154"/>
                <a:gd name="T29" fmla="*/ 57 h 73"/>
                <a:gd name="T30" fmla="*/ 0 w 154"/>
                <a:gd name="T31" fmla="*/ 54 h 73"/>
                <a:gd name="T32" fmla="*/ 7 w 154"/>
                <a:gd name="T33" fmla="*/ 48 h 73"/>
                <a:gd name="T34" fmla="*/ 19 w 154"/>
                <a:gd name="T35" fmla="*/ 45 h 73"/>
                <a:gd name="T36" fmla="*/ 27 w 154"/>
                <a:gd name="T37" fmla="*/ 48 h 73"/>
                <a:gd name="T38" fmla="*/ 39 w 154"/>
                <a:gd name="T39" fmla="*/ 54 h 73"/>
                <a:gd name="T40" fmla="*/ 52 w 154"/>
                <a:gd name="T41" fmla="*/ 60 h 73"/>
                <a:gd name="T42" fmla="*/ 64 w 154"/>
                <a:gd name="T43" fmla="*/ 60 h 73"/>
                <a:gd name="T44" fmla="*/ 75 w 154"/>
                <a:gd name="T45" fmla="*/ 60 h 73"/>
                <a:gd name="T46" fmla="*/ 84 w 154"/>
                <a:gd name="T47" fmla="*/ 57 h 73"/>
                <a:gd name="T48" fmla="*/ 93 w 154"/>
                <a:gd name="T49" fmla="*/ 51 h 73"/>
                <a:gd name="T50" fmla="*/ 102 w 154"/>
                <a:gd name="T51" fmla="*/ 39 h 73"/>
                <a:gd name="T52" fmla="*/ 112 w 154"/>
                <a:gd name="T53" fmla="*/ 22 h 73"/>
                <a:gd name="T54" fmla="*/ 120 w 154"/>
                <a:gd name="T55" fmla="*/ 7 h 73"/>
                <a:gd name="T56" fmla="*/ 127 w 154"/>
                <a:gd name="T57" fmla="*/ 0 h 73"/>
                <a:gd name="T58" fmla="*/ 135 w 154"/>
                <a:gd name="T59" fmla="*/ 0 h 73"/>
                <a:gd name="T60" fmla="*/ 145 w 154"/>
                <a:gd name="T61" fmla="*/ 3 h 73"/>
                <a:gd name="T62" fmla="*/ 153 w 154"/>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77" name="Freihandform 29"/>
            <p:cNvSpPr>
              <a:spLocks/>
            </p:cNvSpPr>
            <p:nvPr/>
          </p:nvSpPr>
          <p:spPr bwMode="ltGray">
            <a:xfrm>
              <a:off x="224" y="1995"/>
              <a:ext cx="157" cy="74"/>
            </a:xfrm>
            <a:custGeom>
              <a:avLst/>
              <a:gdLst>
                <a:gd name="T0" fmla="*/ 149 w 157"/>
                <a:gd name="T1" fmla="*/ 27 h 74"/>
                <a:gd name="T2" fmla="*/ 141 w 157"/>
                <a:gd name="T3" fmla="*/ 25 h 74"/>
                <a:gd name="T4" fmla="*/ 129 w 157"/>
                <a:gd name="T5" fmla="*/ 25 h 74"/>
                <a:gd name="T6" fmla="*/ 120 w 157"/>
                <a:gd name="T7" fmla="*/ 27 h 74"/>
                <a:gd name="T8" fmla="*/ 114 w 157"/>
                <a:gd name="T9" fmla="*/ 36 h 74"/>
                <a:gd name="T10" fmla="*/ 105 w 157"/>
                <a:gd name="T11" fmla="*/ 48 h 74"/>
                <a:gd name="T12" fmla="*/ 99 w 157"/>
                <a:gd name="T13" fmla="*/ 61 h 74"/>
                <a:gd name="T14" fmla="*/ 84 w 157"/>
                <a:gd name="T15" fmla="*/ 70 h 74"/>
                <a:gd name="T16" fmla="*/ 72 w 157"/>
                <a:gd name="T17" fmla="*/ 73 h 74"/>
                <a:gd name="T18" fmla="*/ 60 w 157"/>
                <a:gd name="T19" fmla="*/ 70 h 74"/>
                <a:gd name="T20" fmla="*/ 51 w 157"/>
                <a:gd name="T21" fmla="*/ 64 h 74"/>
                <a:gd name="T22" fmla="*/ 39 w 157"/>
                <a:gd name="T23" fmla="*/ 58 h 74"/>
                <a:gd name="T24" fmla="*/ 27 w 157"/>
                <a:gd name="T25" fmla="*/ 51 h 74"/>
                <a:gd name="T26" fmla="*/ 15 w 157"/>
                <a:gd name="T27" fmla="*/ 51 h 74"/>
                <a:gd name="T28" fmla="*/ 7 w 157"/>
                <a:gd name="T29" fmla="*/ 58 h 74"/>
                <a:gd name="T30" fmla="*/ 3 w 157"/>
                <a:gd name="T31" fmla="*/ 51 h 74"/>
                <a:gd name="T32" fmla="*/ 9 w 157"/>
                <a:gd name="T33" fmla="*/ 48 h 74"/>
                <a:gd name="T34" fmla="*/ 21 w 157"/>
                <a:gd name="T35" fmla="*/ 46 h 74"/>
                <a:gd name="T36" fmla="*/ 30 w 157"/>
                <a:gd name="T37" fmla="*/ 46 h 74"/>
                <a:gd name="T38" fmla="*/ 42 w 157"/>
                <a:gd name="T39" fmla="*/ 51 h 74"/>
                <a:gd name="T40" fmla="*/ 54 w 157"/>
                <a:gd name="T41" fmla="*/ 58 h 74"/>
                <a:gd name="T42" fmla="*/ 66 w 157"/>
                <a:gd name="T43" fmla="*/ 61 h 74"/>
                <a:gd name="T44" fmla="*/ 78 w 157"/>
                <a:gd name="T45" fmla="*/ 61 h 74"/>
                <a:gd name="T46" fmla="*/ 87 w 157"/>
                <a:gd name="T47" fmla="*/ 58 h 74"/>
                <a:gd name="T48" fmla="*/ 96 w 157"/>
                <a:gd name="T49" fmla="*/ 51 h 74"/>
                <a:gd name="T50" fmla="*/ 105 w 157"/>
                <a:gd name="T51" fmla="*/ 40 h 74"/>
                <a:gd name="T52" fmla="*/ 114 w 157"/>
                <a:gd name="T53" fmla="*/ 21 h 74"/>
                <a:gd name="T54" fmla="*/ 120 w 157"/>
                <a:gd name="T55" fmla="*/ 6 h 74"/>
                <a:gd name="T56" fmla="*/ 129 w 157"/>
                <a:gd name="T57" fmla="*/ 0 h 74"/>
                <a:gd name="T58" fmla="*/ 135 w 157"/>
                <a:gd name="T59" fmla="*/ 0 h 74"/>
                <a:gd name="T60" fmla="*/ 144 w 157"/>
                <a:gd name="T61" fmla="*/ 3 h 74"/>
                <a:gd name="T62" fmla="*/ 156 w 157"/>
                <a:gd name="T63"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78" name="Freihandform 30"/>
            <p:cNvSpPr>
              <a:spLocks/>
            </p:cNvSpPr>
            <p:nvPr/>
          </p:nvSpPr>
          <p:spPr bwMode="ltGray">
            <a:xfrm>
              <a:off x="3594" y="91"/>
              <a:ext cx="158" cy="75"/>
            </a:xfrm>
            <a:custGeom>
              <a:avLst/>
              <a:gdLst>
                <a:gd name="T0" fmla="*/ 4 w 158"/>
                <a:gd name="T1" fmla="*/ 30 h 75"/>
                <a:gd name="T2" fmla="*/ 15 w 158"/>
                <a:gd name="T3" fmla="*/ 27 h 75"/>
                <a:gd name="T4" fmla="*/ 27 w 158"/>
                <a:gd name="T5" fmla="*/ 27 h 75"/>
                <a:gd name="T6" fmla="*/ 37 w 158"/>
                <a:gd name="T7" fmla="*/ 30 h 75"/>
                <a:gd name="T8" fmla="*/ 42 w 158"/>
                <a:gd name="T9" fmla="*/ 36 h 75"/>
                <a:gd name="T10" fmla="*/ 49 w 158"/>
                <a:gd name="T11" fmla="*/ 48 h 75"/>
                <a:gd name="T12" fmla="*/ 57 w 158"/>
                <a:gd name="T13" fmla="*/ 63 h 75"/>
                <a:gd name="T14" fmla="*/ 70 w 158"/>
                <a:gd name="T15" fmla="*/ 71 h 75"/>
                <a:gd name="T16" fmla="*/ 85 w 158"/>
                <a:gd name="T17" fmla="*/ 74 h 75"/>
                <a:gd name="T18" fmla="*/ 97 w 158"/>
                <a:gd name="T19" fmla="*/ 71 h 75"/>
                <a:gd name="T20" fmla="*/ 105 w 158"/>
                <a:gd name="T21" fmla="*/ 63 h 75"/>
                <a:gd name="T22" fmla="*/ 118 w 158"/>
                <a:gd name="T23" fmla="*/ 56 h 75"/>
                <a:gd name="T24" fmla="*/ 130 w 158"/>
                <a:gd name="T25" fmla="*/ 54 h 75"/>
                <a:gd name="T26" fmla="*/ 142 w 158"/>
                <a:gd name="T27" fmla="*/ 54 h 75"/>
                <a:gd name="T28" fmla="*/ 150 w 158"/>
                <a:gd name="T29" fmla="*/ 56 h 75"/>
                <a:gd name="T30" fmla="*/ 154 w 158"/>
                <a:gd name="T31" fmla="*/ 54 h 75"/>
                <a:gd name="T32" fmla="*/ 145 w 158"/>
                <a:gd name="T33" fmla="*/ 48 h 75"/>
                <a:gd name="T34" fmla="*/ 135 w 158"/>
                <a:gd name="T35" fmla="*/ 48 h 75"/>
                <a:gd name="T36" fmla="*/ 127 w 158"/>
                <a:gd name="T37" fmla="*/ 48 h 75"/>
                <a:gd name="T38" fmla="*/ 115 w 158"/>
                <a:gd name="T39" fmla="*/ 54 h 75"/>
                <a:gd name="T40" fmla="*/ 102 w 158"/>
                <a:gd name="T41" fmla="*/ 59 h 75"/>
                <a:gd name="T42" fmla="*/ 87 w 158"/>
                <a:gd name="T43" fmla="*/ 59 h 75"/>
                <a:gd name="T44" fmla="*/ 79 w 158"/>
                <a:gd name="T45" fmla="*/ 59 h 75"/>
                <a:gd name="T46" fmla="*/ 70 w 158"/>
                <a:gd name="T47" fmla="*/ 56 h 75"/>
                <a:gd name="T48" fmla="*/ 60 w 158"/>
                <a:gd name="T49" fmla="*/ 54 h 75"/>
                <a:gd name="T50" fmla="*/ 52 w 158"/>
                <a:gd name="T51" fmla="*/ 42 h 75"/>
                <a:gd name="T52" fmla="*/ 42 w 158"/>
                <a:gd name="T53" fmla="*/ 24 h 75"/>
                <a:gd name="T54" fmla="*/ 34 w 158"/>
                <a:gd name="T55" fmla="*/ 9 h 75"/>
                <a:gd name="T56" fmla="*/ 27 w 158"/>
                <a:gd name="T57" fmla="*/ 4 h 75"/>
                <a:gd name="T58" fmla="*/ 19 w 158"/>
                <a:gd name="T59" fmla="*/ 0 h 75"/>
                <a:gd name="T60" fmla="*/ 9 w 158"/>
                <a:gd name="T61" fmla="*/ 6 h 75"/>
                <a:gd name="T62" fmla="*/ 0 w 158"/>
                <a:gd name="T63"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79" name="Freihandform 31"/>
            <p:cNvSpPr>
              <a:spLocks/>
            </p:cNvSpPr>
            <p:nvPr/>
          </p:nvSpPr>
          <p:spPr bwMode="ltGray">
            <a:xfrm>
              <a:off x="148" y="3372"/>
              <a:ext cx="160" cy="73"/>
            </a:xfrm>
            <a:custGeom>
              <a:avLst/>
              <a:gdLst>
                <a:gd name="T0" fmla="*/ 7 w 160"/>
                <a:gd name="T1" fmla="*/ 27 h 73"/>
                <a:gd name="T2" fmla="*/ 15 w 160"/>
                <a:gd name="T3" fmla="*/ 24 h 73"/>
                <a:gd name="T4" fmla="*/ 28 w 160"/>
                <a:gd name="T5" fmla="*/ 24 h 73"/>
                <a:gd name="T6" fmla="*/ 37 w 160"/>
                <a:gd name="T7" fmla="*/ 30 h 73"/>
                <a:gd name="T8" fmla="*/ 43 w 160"/>
                <a:gd name="T9" fmla="*/ 36 h 73"/>
                <a:gd name="T10" fmla="*/ 50 w 160"/>
                <a:gd name="T11" fmla="*/ 49 h 73"/>
                <a:gd name="T12" fmla="*/ 58 w 160"/>
                <a:gd name="T13" fmla="*/ 60 h 73"/>
                <a:gd name="T14" fmla="*/ 70 w 160"/>
                <a:gd name="T15" fmla="*/ 69 h 73"/>
                <a:gd name="T16" fmla="*/ 86 w 160"/>
                <a:gd name="T17" fmla="*/ 72 h 73"/>
                <a:gd name="T18" fmla="*/ 98 w 160"/>
                <a:gd name="T19" fmla="*/ 72 h 73"/>
                <a:gd name="T20" fmla="*/ 107 w 160"/>
                <a:gd name="T21" fmla="*/ 64 h 73"/>
                <a:gd name="T22" fmla="*/ 119 w 160"/>
                <a:gd name="T23" fmla="*/ 57 h 73"/>
                <a:gd name="T24" fmla="*/ 131 w 160"/>
                <a:gd name="T25" fmla="*/ 54 h 73"/>
                <a:gd name="T26" fmla="*/ 144 w 160"/>
                <a:gd name="T27" fmla="*/ 54 h 73"/>
                <a:gd name="T28" fmla="*/ 152 w 160"/>
                <a:gd name="T29" fmla="*/ 57 h 73"/>
                <a:gd name="T30" fmla="*/ 156 w 160"/>
                <a:gd name="T31" fmla="*/ 54 h 73"/>
                <a:gd name="T32" fmla="*/ 147 w 160"/>
                <a:gd name="T33" fmla="*/ 49 h 73"/>
                <a:gd name="T34" fmla="*/ 137 w 160"/>
                <a:gd name="T35" fmla="*/ 45 h 73"/>
                <a:gd name="T36" fmla="*/ 129 w 160"/>
                <a:gd name="T37" fmla="*/ 49 h 73"/>
                <a:gd name="T38" fmla="*/ 116 w 160"/>
                <a:gd name="T39" fmla="*/ 54 h 73"/>
                <a:gd name="T40" fmla="*/ 104 w 160"/>
                <a:gd name="T41" fmla="*/ 60 h 73"/>
                <a:gd name="T42" fmla="*/ 89 w 160"/>
                <a:gd name="T43" fmla="*/ 60 h 73"/>
                <a:gd name="T44" fmla="*/ 80 w 160"/>
                <a:gd name="T45" fmla="*/ 60 h 73"/>
                <a:gd name="T46" fmla="*/ 70 w 160"/>
                <a:gd name="T47" fmla="*/ 57 h 73"/>
                <a:gd name="T48" fmla="*/ 61 w 160"/>
                <a:gd name="T49" fmla="*/ 51 h 73"/>
                <a:gd name="T50" fmla="*/ 52 w 160"/>
                <a:gd name="T51" fmla="*/ 39 h 73"/>
                <a:gd name="T52" fmla="*/ 43 w 160"/>
                <a:gd name="T53" fmla="*/ 24 h 73"/>
                <a:gd name="T54" fmla="*/ 34 w 160"/>
                <a:gd name="T55" fmla="*/ 7 h 73"/>
                <a:gd name="T56" fmla="*/ 28 w 160"/>
                <a:gd name="T57" fmla="*/ 0 h 73"/>
                <a:gd name="T58" fmla="*/ 22 w 160"/>
                <a:gd name="T59" fmla="*/ 0 h 73"/>
                <a:gd name="T60" fmla="*/ 10 w 160"/>
                <a:gd name="T61" fmla="*/ 4 h 73"/>
                <a:gd name="T62" fmla="*/ 0 w 160"/>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80" name="Freihandform 32"/>
            <p:cNvSpPr>
              <a:spLocks/>
            </p:cNvSpPr>
            <p:nvPr/>
          </p:nvSpPr>
          <p:spPr bwMode="ltGray">
            <a:xfrm>
              <a:off x="4006" y="3905"/>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81" name="Freihandform 33"/>
            <p:cNvSpPr>
              <a:spLocks/>
            </p:cNvSpPr>
            <p:nvPr/>
          </p:nvSpPr>
          <p:spPr bwMode="ltGray">
            <a:xfrm>
              <a:off x="954" y="220"/>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82" name="Freihandform 34"/>
            <p:cNvSpPr>
              <a:spLocks/>
            </p:cNvSpPr>
            <p:nvPr/>
          </p:nvSpPr>
          <p:spPr bwMode="ltGray">
            <a:xfrm>
              <a:off x="4097" y="136"/>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83" name="Freihandform 35"/>
            <p:cNvSpPr>
              <a:spLocks/>
            </p:cNvSpPr>
            <p:nvPr/>
          </p:nvSpPr>
          <p:spPr bwMode="ltGray">
            <a:xfrm>
              <a:off x="15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84" name="Freihandform 36"/>
            <p:cNvSpPr>
              <a:spLocks/>
            </p:cNvSpPr>
            <p:nvPr/>
          </p:nvSpPr>
          <p:spPr bwMode="ltGray">
            <a:xfrm>
              <a:off x="5581" y="1847"/>
              <a:ext cx="154" cy="72"/>
            </a:xfrm>
            <a:custGeom>
              <a:avLst/>
              <a:gdLst>
                <a:gd name="T0" fmla="*/ 3 w 154"/>
                <a:gd name="T1" fmla="*/ 44 h 72"/>
                <a:gd name="T2" fmla="*/ 15 w 154"/>
                <a:gd name="T3" fmla="*/ 48 h 72"/>
                <a:gd name="T4" fmla="*/ 26 w 154"/>
                <a:gd name="T5" fmla="*/ 48 h 72"/>
                <a:gd name="T6" fmla="*/ 33 w 154"/>
                <a:gd name="T7" fmla="*/ 41 h 72"/>
                <a:gd name="T8" fmla="*/ 41 w 154"/>
                <a:gd name="T9" fmla="*/ 36 h 72"/>
                <a:gd name="T10" fmla="*/ 48 w 154"/>
                <a:gd name="T11" fmla="*/ 24 h 72"/>
                <a:gd name="T12" fmla="*/ 56 w 154"/>
                <a:gd name="T13" fmla="*/ 12 h 72"/>
                <a:gd name="T14" fmla="*/ 69 w 154"/>
                <a:gd name="T15" fmla="*/ 4 h 72"/>
                <a:gd name="T16" fmla="*/ 84 w 154"/>
                <a:gd name="T17" fmla="*/ 0 h 72"/>
                <a:gd name="T18" fmla="*/ 93 w 154"/>
                <a:gd name="T19" fmla="*/ 4 h 72"/>
                <a:gd name="T20" fmla="*/ 105 w 154"/>
                <a:gd name="T21" fmla="*/ 9 h 72"/>
                <a:gd name="T22" fmla="*/ 116 w 154"/>
                <a:gd name="T23" fmla="*/ 15 h 72"/>
                <a:gd name="T24" fmla="*/ 126 w 154"/>
                <a:gd name="T25" fmla="*/ 18 h 72"/>
                <a:gd name="T26" fmla="*/ 138 w 154"/>
                <a:gd name="T27" fmla="*/ 18 h 72"/>
                <a:gd name="T28" fmla="*/ 150 w 154"/>
                <a:gd name="T29" fmla="*/ 15 h 72"/>
                <a:gd name="T30" fmla="*/ 153 w 154"/>
                <a:gd name="T31" fmla="*/ 18 h 72"/>
                <a:gd name="T32" fmla="*/ 144 w 154"/>
                <a:gd name="T33" fmla="*/ 24 h 72"/>
                <a:gd name="T34" fmla="*/ 135 w 154"/>
                <a:gd name="T35" fmla="*/ 27 h 72"/>
                <a:gd name="T36" fmla="*/ 126 w 154"/>
                <a:gd name="T37" fmla="*/ 24 h 72"/>
                <a:gd name="T38" fmla="*/ 114 w 154"/>
                <a:gd name="T39" fmla="*/ 18 h 72"/>
                <a:gd name="T40" fmla="*/ 101 w 154"/>
                <a:gd name="T41" fmla="*/ 12 h 72"/>
                <a:gd name="T42" fmla="*/ 86 w 154"/>
                <a:gd name="T43" fmla="*/ 12 h 72"/>
                <a:gd name="T44" fmla="*/ 78 w 154"/>
                <a:gd name="T45" fmla="*/ 12 h 72"/>
                <a:gd name="T46" fmla="*/ 66 w 154"/>
                <a:gd name="T47" fmla="*/ 15 h 72"/>
                <a:gd name="T48" fmla="*/ 56 w 154"/>
                <a:gd name="T49" fmla="*/ 21 h 72"/>
                <a:gd name="T50" fmla="*/ 51 w 154"/>
                <a:gd name="T51" fmla="*/ 33 h 72"/>
                <a:gd name="T52" fmla="*/ 41 w 154"/>
                <a:gd name="T53" fmla="*/ 51 h 72"/>
                <a:gd name="T54" fmla="*/ 33 w 154"/>
                <a:gd name="T55" fmla="*/ 65 h 72"/>
                <a:gd name="T56" fmla="*/ 26 w 154"/>
                <a:gd name="T57" fmla="*/ 71 h 72"/>
                <a:gd name="T58" fmla="*/ 18 w 154"/>
                <a:gd name="T59" fmla="*/ 71 h 72"/>
                <a:gd name="T60" fmla="*/ 8 w 154"/>
                <a:gd name="T61" fmla="*/ 68 h 72"/>
                <a:gd name="T62" fmla="*/ 0 w 154"/>
                <a:gd name="T63"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85" name="Freihandform 37"/>
            <p:cNvSpPr>
              <a:spLocks/>
            </p:cNvSpPr>
            <p:nvPr/>
          </p:nvSpPr>
          <p:spPr bwMode="ltGray">
            <a:xfrm>
              <a:off x="4436" y="4096"/>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86" name="Freihandform 38"/>
            <p:cNvSpPr>
              <a:spLocks/>
            </p:cNvSpPr>
            <p:nvPr/>
          </p:nvSpPr>
          <p:spPr bwMode="ltGray">
            <a:xfrm>
              <a:off x="107" y="2501"/>
              <a:ext cx="55" cy="65"/>
            </a:xfrm>
            <a:custGeom>
              <a:avLst/>
              <a:gdLst>
                <a:gd name="T0" fmla="*/ 30 w 55"/>
                <a:gd name="T1" fmla="*/ 0 h 65"/>
                <a:gd name="T2" fmla="*/ 0 w 55"/>
                <a:gd name="T3" fmla="*/ 17 h 65"/>
                <a:gd name="T4" fmla="*/ 16 w 55"/>
                <a:gd name="T5" fmla="*/ 64 h 65"/>
                <a:gd name="T6" fmla="*/ 54 w 55"/>
                <a:gd name="T7" fmla="*/ 40 h 65"/>
                <a:gd name="T8" fmla="*/ 30 w 55"/>
                <a:gd name="T9" fmla="*/ 0 h 65"/>
              </a:gdLst>
              <a:ahLst/>
              <a:cxnLst>
                <a:cxn ang="0">
                  <a:pos x="T0" y="T1"/>
                </a:cxn>
                <a:cxn ang="0">
                  <a:pos x="T2" y="T3"/>
                </a:cxn>
                <a:cxn ang="0">
                  <a:pos x="T4" y="T5"/>
                </a:cxn>
                <a:cxn ang="0">
                  <a:pos x="T6" y="T7"/>
                </a:cxn>
                <a:cxn ang="0">
                  <a:pos x="T8" y="T9"/>
                </a:cxn>
              </a:cxnLst>
              <a:rect l="0" t="0" r="r" b="b"/>
              <a:pathLst>
                <a:path w="55" h="65">
                  <a:moveTo>
                    <a:pt x="30" y="0"/>
                  </a:moveTo>
                  <a:lnTo>
                    <a:pt x="0" y="17"/>
                  </a:lnTo>
                  <a:lnTo>
                    <a:pt x="16" y="64"/>
                  </a:lnTo>
                  <a:lnTo>
                    <a:pt x="54" y="40"/>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87" name="Freihandform 39"/>
            <p:cNvSpPr>
              <a:spLocks/>
            </p:cNvSpPr>
            <p:nvPr/>
          </p:nvSpPr>
          <p:spPr bwMode="ltGray">
            <a:xfrm>
              <a:off x="5139" y="1106"/>
              <a:ext cx="56" cy="65"/>
            </a:xfrm>
            <a:custGeom>
              <a:avLst/>
              <a:gdLst>
                <a:gd name="T0" fmla="*/ 30 w 56"/>
                <a:gd name="T1" fmla="*/ 0 h 65"/>
                <a:gd name="T2" fmla="*/ 0 w 56"/>
                <a:gd name="T3" fmla="*/ 17 h 65"/>
                <a:gd name="T4" fmla="*/ 16 w 56"/>
                <a:gd name="T5" fmla="*/ 64 h 65"/>
                <a:gd name="T6" fmla="*/ 55 w 56"/>
                <a:gd name="T7" fmla="*/ 41 h 65"/>
                <a:gd name="T8" fmla="*/ 30 w 56"/>
                <a:gd name="T9" fmla="*/ 0 h 65"/>
              </a:gdLst>
              <a:ahLst/>
              <a:cxnLst>
                <a:cxn ang="0">
                  <a:pos x="T0" y="T1"/>
                </a:cxn>
                <a:cxn ang="0">
                  <a:pos x="T2" y="T3"/>
                </a:cxn>
                <a:cxn ang="0">
                  <a:pos x="T4" y="T5"/>
                </a:cxn>
                <a:cxn ang="0">
                  <a:pos x="T6" y="T7"/>
                </a:cxn>
                <a:cxn ang="0">
                  <a:pos x="T8" y="T9"/>
                </a:cxn>
              </a:cxnLst>
              <a:rect l="0" t="0" r="r" b="b"/>
              <a:pathLst>
                <a:path w="56" h="65">
                  <a:moveTo>
                    <a:pt x="30" y="0"/>
                  </a:moveTo>
                  <a:lnTo>
                    <a:pt x="0" y="17"/>
                  </a:lnTo>
                  <a:lnTo>
                    <a:pt x="16" y="64"/>
                  </a:lnTo>
                  <a:lnTo>
                    <a:pt x="55" y="41"/>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88" name="Freihandform 40"/>
            <p:cNvSpPr>
              <a:spLocks/>
            </p:cNvSpPr>
            <p:nvPr/>
          </p:nvSpPr>
          <p:spPr bwMode="ltGray">
            <a:xfrm>
              <a:off x="4703" y="54"/>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89" name="Freihandform 41"/>
            <p:cNvSpPr>
              <a:spLocks/>
            </p:cNvSpPr>
            <p:nvPr/>
          </p:nvSpPr>
          <p:spPr bwMode="ltGray">
            <a:xfrm>
              <a:off x="5601" y="3074"/>
              <a:ext cx="60" cy="80"/>
            </a:xfrm>
            <a:custGeom>
              <a:avLst/>
              <a:gdLst>
                <a:gd name="T0" fmla="*/ 59 w 60"/>
                <a:gd name="T1" fmla="*/ 0 h 80"/>
                <a:gd name="T2" fmla="*/ 0 w 60"/>
                <a:gd name="T3" fmla="*/ 30 h 80"/>
                <a:gd name="T4" fmla="*/ 42 w 60"/>
                <a:gd name="T5" fmla="*/ 79 h 80"/>
                <a:gd name="T6" fmla="*/ 59 w 60"/>
                <a:gd name="T7" fmla="*/ 0 h 80"/>
              </a:gdLst>
              <a:ahLst/>
              <a:cxnLst>
                <a:cxn ang="0">
                  <a:pos x="T0" y="T1"/>
                </a:cxn>
                <a:cxn ang="0">
                  <a:pos x="T2" y="T3"/>
                </a:cxn>
                <a:cxn ang="0">
                  <a:pos x="T4" y="T5"/>
                </a:cxn>
                <a:cxn ang="0">
                  <a:pos x="T6" y="T7"/>
                </a:cxn>
              </a:cxnLst>
              <a:rect l="0" t="0" r="r" b="b"/>
              <a:pathLst>
                <a:path w="60" h="80">
                  <a:moveTo>
                    <a:pt x="59" y="0"/>
                  </a:moveTo>
                  <a:lnTo>
                    <a:pt x="0" y="30"/>
                  </a:lnTo>
                  <a:lnTo>
                    <a:pt x="42" y="79"/>
                  </a:lnTo>
                  <a:lnTo>
                    <a:pt x="59"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90" name="Freihandform 42"/>
            <p:cNvSpPr>
              <a:spLocks/>
            </p:cNvSpPr>
            <p:nvPr/>
          </p:nvSpPr>
          <p:spPr bwMode="ltGray">
            <a:xfrm>
              <a:off x="2788" y="4005"/>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91" name="Freihandform 43"/>
            <p:cNvSpPr>
              <a:spLocks/>
            </p:cNvSpPr>
            <p:nvPr/>
          </p:nvSpPr>
          <p:spPr bwMode="ltGray">
            <a:xfrm>
              <a:off x="256" y="3041"/>
              <a:ext cx="61" cy="83"/>
            </a:xfrm>
            <a:custGeom>
              <a:avLst/>
              <a:gdLst>
                <a:gd name="T0" fmla="*/ 60 w 61"/>
                <a:gd name="T1" fmla="*/ 0 h 83"/>
                <a:gd name="T2" fmla="*/ 0 w 61"/>
                <a:gd name="T3" fmla="*/ 31 h 83"/>
                <a:gd name="T4" fmla="*/ 46 w 61"/>
                <a:gd name="T5" fmla="*/ 82 h 83"/>
                <a:gd name="T6" fmla="*/ 60 w 61"/>
                <a:gd name="T7" fmla="*/ 0 h 83"/>
              </a:gdLst>
              <a:ahLst/>
              <a:cxnLst>
                <a:cxn ang="0">
                  <a:pos x="T0" y="T1"/>
                </a:cxn>
                <a:cxn ang="0">
                  <a:pos x="T2" y="T3"/>
                </a:cxn>
                <a:cxn ang="0">
                  <a:pos x="T4" y="T5"/>
                </a:cxn>
                <a:cxn ang="0">
                  <a:pos x="T6" y="T7"/>
                </a:cxn>
              </a:cxnLst>
              <a:rect l="0" t="0" r="r" b="b"/>
              <a:pathLst>
                <a:path w="61" h="83">
                  <a:moveTo>
                    <a:pt x="60" y="0"/>
                  </a:moveTo>
                  <a:lnTo>
                    <a:pt x="0" y="31"/>
                  </a:lnTo>
                  <a:lnTo>
                    <a:pt x="46" y="82"/>
                  </a:lnTo>
                  <a:lnTo>
                    <a:pt x="6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92" name="Freihandform 44"/>
            <p:cNvSpPr>
              <a:spLocks/>
            </p:cNvSpPr>
            <p:nvPr/>
          </p:nvSpPr>
          <p:spPr bwMode="ltGray">
            <a:xfrm>
              <a:off x="4707" y="4074"/>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93" name="Freihandform 45"/>
            <p:cNvSpPr>
              <a:spLocks/>
            </p:cNvSpPr>
            <p:nvPr/>
          </p:nvSpPr>
          <p:spPr bwMode="ltGray">
            <a:xfrm>
              <a:off x="234" y="3987"/>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94" name="Freihandform 46"/>
            <p:cNvSpPr>
              <a:spLocks/>
            </p:cNvSpPr>
            <p:nvPr/>
          </p:nvSpPr>
          <p:spPr bwMode="ltGray">
            <a:xfrm>
              <a:off x="2285" y="99"/>
              <a:ext cx="61" cy="82"/>
            </a:xfrm>
            <a:custGeom>
              <a:avLst/>
              <a:gdLst>
                <a:gd name="T0" fmla="*/ 0 w 61"/>
                <a:gd name="T1" fmla="*/ 0 h 82"/>
                <a:gd name="T2" fmla="*/ 60 w 61"/>
                <a:gd name="T3" fmla="*/ 31 h 82"/>
                <a:gd name="T4" fmla="*/ 18 w 61"/>
                <a:gd name="T5" fmla="*/ 81 h 82"/>
                <a:gd name="T6" fmla="*/ 0 w 61"/>
                <a:gd name="T7" fmla="*/ 0 h 82"/>
              </a:gdLst>
              <a:ahLst/>
              <a:cxnLst>
                <a:cxn ang="0">
                  <a:pos x="T0" y="T1"/>
                </a:cxn>
                <a:cxn ang="0">
                  <a:pos x="T2" y="T3"/>
                </a:cxn>
                <a:cxn ang="0">
                  <a:pos x="T4" y="T5"/>
                </a:cxn>
                <a:cxn ang="0">
                  <a:pos x="T6" y="T7"/>
                </a:cxn>
              </a:cxnLst>
              <a:rect l="0" t="0" r="r" b="b"/>
              <a:pathLst>
                <a:path w="61" h="82">
                  <a:moveTo>
                    <a:pt x="0" y="0"/>
                  </a:moveTo>
                  <a:lnTo>
                    <a:pt x="60" y="31"/>
                  </a:lnTo>
                  <a:lnTo>
                    <a:pt x="18" y="81"/>
                  </a:lnTo>
                  <a:lnTo>
                    <a:pt x="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095" name="Rechteck 47"/>
            <p:cNvSpPr>
              <a:spLocks noChangeArrowheads="1"/>
            </p:cNvSpPr>
            <p:nvPr/>
          </p:nvSpPr>
          <p:spPr bwMode="ltGray">
            <a:xfrm>
              <a:off x="1629" y="103"/>
              <a:ext cx="53" cy="56"/>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2096" name="Rechteck 48"/>
            <p:cNvSpPr>
              <a:spLocks noChangeArrowheads="1"/>
            </p:cNvSpPr>
            <p:nvPr/>
          </p:nvSpPr>
          <p:spPr bwMode="ltGray">
            <a:xfrm>
              <a:off x="5563" y="129"/>
              <a:ext cx="52" cy="56"/>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2097" name="Rechteck 49"/>
            <p:cNvSpPr>
              <a:spLocks noChangeArrowheads="1"/>
            </p:cNvSpPr>
            <p:nvPr/>
          </p:nvSpPr>
          <p:spPr bwMode="ltGray">
            <a:xfrm>
              <a:off x="5039" y="4013"/>
              <a:ext cx="53" cy="57"/>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2098" name="Rechteck 50"/>
            <p:cNvSpPr>
              <a:spLocks noChangeArrowheads="1"/>
            </p:cNvSpPr>
            <p:nvPr/>
          </p:nvSpPr>
          <p:spPr bwMode="ltGray">
            <a:xfrm>
              <a:off x="5651" y="782"/>
              <a:ext cx="41" cy="43"/>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2099" name="Rechteck 51"/>
            <p:cNvSpPr>
              <a:spLocks noChangeArrowheads="1"/>
            </p:cNvSpPr>
            <p:nvPr/>
          </p:nvSpPr>
          <p:spPr bwMode="ltGray">
            <a:xfrm>
              <a:off x="648" y="202"/>
              <a:ext cx="52" cy="5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2100" name="Freihandform 52"/>
            <p:cNvSpPr>
              <a:spLocks/>
            </p:cNvSpPr>
            <p:nvPr/>
          </p:nvSpPr>
          <p:spPr bwMode="ltGray">
            <a:xfrm>
              <a:off x="177" y="1414"/>
              <a:ext cx="229" cy="116"/>
            </a:xfrm>
            <a:custGeom>
              <a:avLst/>
              <a:gdLst>
                <a:gd name="T0" fmla="*/ 228 w 229"/>
                <a:gd name="T1" fmla="*/ 4 h 116"/>
                <a:gd name="T2" fmla="*/ 222 w 229"/>
                <a:gd name="T3" fmla="*/ 0 h 116"/>
                <a:gd name="T4" fmla="*/ 210 w 229"/>
                <a:gd name="T5" fmla="*/ 0 h 116"/>
                <a:gd name="T6" fmla="*/ 200 w 229"/>
                <a:gd name="T7" fmla="*/ 0 h 116"/>
                <a:gd name="T8" fmla="*/ 192 w 229"/>
                <a:gd name="T9" fmla="*/ 0 h 116"/>
                <a:gd name="T10" fmla="*/ 180 w 229"/>
                <a:gd name="T11" fmla="*/ 4 h 116"/>
                <a:gd name="T12" fmla="*/ 170 w 229"/>
                <a:gd name="T13" fmla="*/ 10 h 116"/>
                <a:gd name="T14" fmla="*/ 164 w 229"/>
                <a:gd name="T15" fmla="*/ 13 h 116"/>
                <a:gd name="T16" fmla="*/ 159 w 229"/>
                <a:gd name="T17" fmla="*/ 22 h 116"/>
                <a:gd name="T18" fmla="*/ 152 w 229"/>
                <a:gd name="T19" fmla="*/ 31 h 116"/>
                <a:gd name="T20" fmla="*/ 149 w 229"/>
                <a:gd name="T21" fmla="*/ 38 h 116"/>
                <a:gd name="T22" fmla="*/ 146 w 229"/>
                <a:gd name="T23" fmla="*/ 43 h 116"/>
                <a:gd name="T24" fmla="*/ 134 w 229"/>
                <a:gd name="T25" fmla="*/ 59 h 116"/>
                <a:gd name="T26" fmla="*/ 122 w 229"/>
                <a:gd name="T27" fmla="*/ 72 h 116"/>
                <a:gd name="T28" fmla="*/ 113 w 229"/>
                <a:gd name="T29" fmla="*/ 77 h 116"/>
                <a:gd name="T30" fmla="*/ 98 w 229"/>
                <a:gd name="T31" fmla="*/ 84 h 116"/>
                <a:gd name="T32" fmla="*/ 86 w 229"/>
                <a:gd name="T33" fmla="*/ 90 h 116"/>
                <a:gd name="T34" fmla="*/ 73 w 229"/>
                <a:gd name="T35" fmla="*/ 93 h 116"/>
                <a:gd name="T36" fmla="*/ 64 w 229"/>
                <a:gd name="T37" fmla="*/ 93 h 116"/>
                <a:gd name="T38" fmla="*/ 52 w 229"/>
                <a:gd name="T39" fmla="*/ 93 h 116"/>
                <a:gd name="T40" fmla="*/ 37 w 229"/>
                <a:gd name="T41" fmla="*/ 90 h 116"/>
                <a:gd name="T42" fmla="*/ 25 w 229"/>
                <a:gd name="T43" fmla="*/ 84 h 116"/>
                <a:gd name="T44" fmla="*/ 15 w 229"/>
                <a:gd name="T45" fmla="*/ 74 h 116"/>
                <a:gd name="T46" fmla="*/ 10 w 229"/>
                <a:gd name="T47" fmla="*/ 69 h 116"/>
                <a:gd name="T48" fmla="*/ 0 w 229"/>
                <a:gd name="T49" fmla="*/ 100 h 116"/>
                <a:gd name="T50" fmla="*/ 7 w 229"/>
                <a:gd name="T51" fmla="*/ 105 h 116"/>
                <a:gd name="T52" fmla="*/ 22 w 229"/>
                <a:gd name="T53" fmla="*/ 112 h 116"/>
                <a:gd name="T54" fmla="*/ 33 w 229"/>
                <a:gd name="T55" fmla="*/ 112 h 116"/>
                <a:gd name="T56" fmla="*/ 48 w 229"/>
                <a:gd name="T57" fmla="*/ 115 h 116"/>
                <a:gd name="T58" fmla="*/ 61 w 229"/>
                <a:gd name="T59" fmla="*/ 115 h 116"/>
                <a:gd name="T60" fmla="*/ 73 w 229"/>
                <a:gd name="T61" fmla="*/ 112 h 116"/>
                <a:gd name="T62" fmla="*/ 88 w 229"/>
                <a:gd name="T63" fmla="*/ 105 h 116"/>
                <a:gd name="T64" fmla="*/ 98 w 229"/>
                <a:gd name="T65" fmla="*/ 100 h 116"/>
                <a:gd name="T66" fmla="*/ 104 w 229"/>
                <a:gd name="T67" fmla="*/ 97 h 116"/>
                <a:gd name="T68" fmla="*/ 119 w 229"/>
                <a:gd name="T69" fmla="*/ 84 h 116"/>
                <a:gd name="T70" fmla="*/ 131 w 229"/>
                <a:gd name="T71" fmla="*/ 72 h 116"/>
                <a:gd name="T72" fmla="*/ 140 w 229"/>
                <a:gd name="T73" fmla="*/ 56 h 116"/>
                <a:gd name="T74" fmla="*/ 149 w 229"/>
                <a:gd name="T75" fmla="*/ 43 h 116"/>
                <a:gd name="T76" fmla="*/ 159 w 229"/>
                <a:gd name="T77" fmla="*/ 41 h 116"/>
                <a:gd name="T78" fmla="*/ 167 w 229"/>
                <a:gd name="T79" fmla="*/ 31 h 116"/>
                <a:gd name="T80" fmla="*/ 177 w 229"/>
                <a:gd name="T81" fmla="*/ 28 h 116"/>
                <a:gd name="T82" fmla="*/ 185 w 229"/>
                <a:gd name="T83" fmla="*/ 25 h 116"/>
                <a:gd name="T84" fmla="*/ 198 w 229"/>
                <a:gd name="T85" fmla="*/ 25 h 116"/>
                <a:gd name="T86" fmla="*/ 204 w 229"/>
                <a:gd name="T87" fmla="*/ 25 h 116"/>
                <a:gd name="T88" fmla="*/ 210 w 229"/>
                <a:gd name="T89" fmla="*/ 28 h 116"/>
                <a:gd name="T90" fmla="*/ 222 w 229"/>
                <a:gd name="T91" fmla="*/ 35 h 116"/>
                <a:gd name="T92" fmla="*/ 228 w 229"/>
                <a:gd name="T9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01" name="Freihandform 53"/>
            <p:cNvSpPr>
              <a:spLocks/>
            </p:cNvSpPr>
            <p:nvPr/>
          </p:nvSpPr>
          <p:spPr bwMode="ltGray">
            <a:xfrm>
              <a:off x="2288" y="4156"/>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02" name="Freihandform 54"/>
            <p:cNvSpPr>
              <a:spLocks/>
            </p:cNvSpPr>
            <p:nvPr/>
          </p:nvSpPr>
          <p:spPr bwMode="ltGray">
            <a:xfrm>
              <a:off x="5310" y="388"/>
              <a:ext cx="234" cy="115"/>
            </a:xfrm>
            <a:custGeom>
              <a:avLst/>
              <a:gdLst>
                <a:gd name="T0" fmla="*/ 233 w 234"/>
                <a:gd name="T1" fmla="*/ 3 h 115"/>
                <a:gd name="T2" fmla="*/ 223 w 234"/>
                <a:gd name="T3" fmla="*/ 0 h 115"/>
                <a:gd name="T4" fmla="*/ 214 w 234"/>
                <a:gd name="T5" fmla="*/ 0 h 115"/>
                <a:gd name="T6" fmla="*/ 202 w 234"/>
                <a:gd name="T7" fmla="*/ 0 h 115"/>
                <a:gd name="T8" fmla="*/ 193 w 234"/>
                <a:gd name="T9" fmla="*/ 0 h 115"/>
                <a:gd name="T10" fmla="*/ 183 w 234"/>
                <a:gd name="T11" fmla="*/ 3 h 115"/>
                <a:gd name="T12" fmla="*/ 172 w 234"/>
                <a:gd name="T13" fmla="*/ 10 h 115"/>
                <a:gd name="T14" fmla="*/ 168 w 234"/>
                <a:gd name="T15" fmla="*/ 13 h 115"/>
                <a:gd name="T16" fmla="*/ 159 w 234"/>
                <a:gd name="T17" fmla="*/ 21 h 115"/>
                <a:gd name="T18" fmla="*/ 153 w 234"/>
                <a:gd name="T19" fmla="*/ 31 h 115"/>
                <a:gd name="T20" fmla="*/ 150 w 234"/>
                <a:gd name="T21" fmla="*/ 37 h 115"/>
                <a:gd name="T22" fmla="*/ 147 w 234"/>
                <a:gd name="T23" fmla="*/ 43 h 115"/>
                <a:gd name="T24" fmla="*/ 138 w 234"/>
                <a:gd name="T25" fmla="*/ 59 h 115"/>
                <a:gd name="T26" fmla="*/ 122 w 234"/>
                <a:gd name="T27" fmla="*/ 71 h 115"/>
                <a:gd name="T28" fmla="*/ 114 w 234"/>
                <a:gd name="T29" fmla="*/ 77 h 115"/>
                <a:gd name="T30" fmla="*/ 101 w 234"/>
                <a:gd name="T31" fmla="*/ 83 h 115"/>
                <a:gd name="T32" fmla="*/ 86 w 234"/>
                <a:gd name="T33" fmla="*/ 90 h 115"/>
                <a:gd name="T34" fmla="*/ 76 w 234"/>
                <a:gd name="T35" fmla="*/ 93 h 115"/>
                <a:gd name="T36" fmla="*/ 65 w 234"/>
                <a:gd name="T37" fmla="*/ 93 h 115"/>
                <a:gd name="T38" fmla="*/ 55 w 234"/>
                <a:gd name="T39" fmla="*/ 93 h 115"/>
                <a:gd name="T40" fmla="*/ 40 w 234"/>
                <a:gd name="T41" fmla="*/ 87 h 115"/>
                <a:gd name="T42" fmla="*/ 25 w 234"/>
                <a:gd name="T43" fmla="*/ 83 h 115"/>
                <a:gd name="T44" fmla="*/ 15 w 234"/>
                <a:gd name="T45" fmla="*/ 74 h 115"/>
                <a:gd name="T46" fmla="*/ 10 w 234"/>
                <a:gd name="T47" fmla="*/ 68 h 115"/>
                <a:gd name="T48" fmla="*/ 0 w 234"/>
                <a:gd name="T49" fmla="*/ 99 h 115"/>
                <a:gd name="T50" fmla="*/ 10 w 234"/>
                <a:gd name="T51" fmla="*/ 105 h 115"/>
                <a:gd name="T52" fmla="*/ 22 w 234"/>
                <a:gd name="T53" fmla="*/ 111 h 115"/>
                <a:gd name="T54" fmla="*/ 34 w 234"/>
                <a:gd name="T55" fmla="*/ 111 h 115"/>
                <a:gd name="T56" fmla="*/ 50 w 234"/>
                <a:gd name="T57" fmla="*/ 114 h 115"/>
                <a:gd name="T58" fmla="*/ 61 w 234"/>
                <a:gd name="T59" fmla="*/ 114 h 115"/>
                <a:gd name="T60" fmla="*/ 74 w 234"/>
                <a:gd name="T61" fmla="*/ 111 h 115"/>
                <a:gd name="T62" fmla="*/ 89 w 234"/>
                <a:gd name="T63" fmla="*/ 105 h 115"/>
                <a:gd name="T64" fmla="*/ 101 w 234"/>
                <a:gd name="T65" fmla="*/ 99 h 115"/>
                <a:gd name="T66" fmla="*/ 107 w 234"/>
                <a:gd name="T67" fmla="*/ 96 h 115"/>
                <a:gd name="T68" fmla="*/ 119 w 234"/>
                <a:gd name="T69" fmla="*/ 83 h 115"/>
                <a:gd name="T70" fmla="*/ 132 w 234"/>
                <a:gd name="T71" fmla="*/ 71 h 115"/>
                <a:gd name="T72" fmla="*/ 144 w 234"/>
                <a:gd name="T73" fmla="*/ 56 h 115"/>
                <a:gd name="T74" fmla="*/ 153 w 234"/>
                <a:gd name="T75" fmla="*/ 46 h 115"/>
                <a:gd name="T76" fmla="*/ 159 w 234"/>
                <a:gd name="T77" fmla="*/ 37 h 115"/>
                <a:gd name="T78" fmla="*/ 172 w 234"/>
                <a:gd name="T79" fmla="*/ 31 h 115"/>
                <a:gd name="T80" fmla="*/ 180 w 234"/>
                <a:gd name="T81" fmla="*/ 25 h 115"/>
                <a:gd name="T82" fmla="*/ 190 w 234"/>
                <a:gd name="T83" fmla="*/ 21 h 115"/>
                <a:gd name="T84" fmla="*/ 199 w 234"/>
                <a:gd name="T85" fmla="*/ 21 h 115"/>
                <a:gd name="T86" fmla="*/ 208 w 234"/>
                <a:gd name="T87" fmla="*/ 25 h 115"/>
                <a:gd name="T88" fmla="*/ 214 w 234"/>
                <a:gd name="T89" fmla="*/ 25 h 115"/>
                <a:gd name="T90" fmla="*/ 226 w 234"/>
                <a:gd name="T91" fmla="*/ 34 h 115"/>
                <a:gd name="T92" fmla="*/ 233 w 234"/>
                <a:gd name="T9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03" name="Freihandform 55"/>
            <p:cNvSpPr>
              <a:spLocks/>
            </p:cNvSpPr>
            <p:nvPr/>
          </p:nvSpPr>
          <p:spPr bwMode="ltGray">
            <a:xfrm>
              <a:off x="3135" y="4006"/>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04" name="Freihandform 56"/>
            <p:cNvSpPr>
              <a:spLocks/>
            </p:cNvSpPr>
            <p:nvPr/>
          </p:nvSpPr>
          <p:spPr bwMode="ltGray">
            <a:xfrm>
              <a:off x="5643" y="2518"/>
              <a:ext cx="102" cy="312"/>
            </a:xfrm>
            <a:custGeom>
              <a:avLst/>
              <a:gdLst>
                <a:gd name="T0" fmla="*/ 51 w 102"/>
                <a:gd name="T1" fmla="*/ 6 h 312"/>
                <a:gd name="T2" fmla="*/ 47 w 102"/>
                <a:gd name="T3" fmla="*/ 16 h 312"/>
                <a:gd name="T4" fmla="*/ 44 w 102"/>
                <a:gd name="T5" fmla="*/ 19 h 312"/>
                <a:gd name="T6" fmla="*/ 44 w 102"/>
                <a:gd name="T7" fmla="*/ 26 h 312"/>
                <a:gd name="T8" fmla="*/ 39 w 102"/>
                <a:gd name="T9" fmla="*/ 43 h 312"/>
                <a:gd name="T10" fmla="*/ 30 w 102"/>
                <a:gd name="T11" fmla="*/ 65 h 312"/>
                <a:gd name="T12" fmla="*/ 24 w 102"/>
                <a:gd name="T13" fmla="*/ 81 h 312"/>
                <a:gd name="T14" fmla="*/ 21 w 102"/>
                <a:gd name="T15" fmla="*/ 97 h 312"/>
                <a:gd name="T16" fmla="*/ 21 w 102"/>
                <a:gd name="T17" fmla="*/ 110 h 312"/>
                <a:gd name="T18" fmla="*/ 21 w 102"/>
                <a:gd name="T19" fmla="*/ 120 h 312"/>
                <a:gd name="T20" fmla="*/ 24 w 102"/>
                <a:gd name="T21" fmla="*/ 133 h 312"/>
                <a:gd name="T22" fmla="*/ 27 w 102"/>
                <a:gd name="T23" fmla="*/ 140 h 312"/>
                <a:gd name="T24" fmla="*/ 36 w 102"/>
                <a:gd name="T25" fmla="*/ 152 h 312"/>
                <a:gd name="T26" fmla="*/ 44 w 102"/>
                <a:gd name="T27" fmla="*/ 165 h 312"/>
                <a:gd name="T28" fmla="*/ 57 w 102"/>
                <a:gd name="T29" fmla="*/ 178 h 312"/>
                <a:gd name="T30" fmla="*/ 77 w 102"/>
                <a:gd name="T31" fmla="*/ 201 h 312"/>
                <a:gd name="T32" fmla="*/ 89 w 102"/>
                <a:gd name="T33" fmla="*/ 221 h 312"/>
                <a:gd name="T34" fmla="*/ 95 w 102"/>
                <a:gd name="T35" fmla="*/ 230 h 312"/>
                <a:gd name="T36" fmla="*/ 98 w 102"/>
                <a:gd name="T37" fmla="*/ 240 h 312"/>
                <a:gd name="T38" fmla="*/ 101 w 102"/>
                <a:gd name="T39" fmla="*/ 256 h 312"/>
                <a:gd name="T40" fmla="*/ 101 w 102"/>
                <a:gd name="T41" fmla="*/ 269 h 312"/>
                <a:gd name="T42" fmla="*/ 98 w 102"/>
                <a:gd name="T43" fmla="*/ 279 h 312"/>
                <a:gd name="T44" fmla="*/ 95 w 102"/>
                <a:gd name="T45" fmla="*/ 298 h 312"/>
                <a:gd name="T46" fmla="*/ 89 w 102"/>
                <a:gd name="T47" fmla="*/ 311 h 312"/>
                <a:gd name="T48" fmla="*/ 69 w 102"/>
                <a:gd name="T49" fmla="*/ 292 h 312"/>
                <a:gd name="T50" fmla="*/ 74 w 102"/>
                <a:gd name="T51" fmla="*/ 279 h 312"/>
                <a:gd name="T52" fmla="*/ 77 w 102"/>
                <a:gd name="T53" fmla="*/ 265 h 312"/>
                <a:gd name="T54" fmla="*/ 81 w 102"/>
                <a:gd name="T55" fmla="*/ 253 h 312"/>
                <a:gd name="T56" fmla="*/ 81 w 102"/>
                <a:gd name="T57" fmla="*/ 240 h 312"/>
                <a:gd name="T58" fmla="*/ 81 w 102"/>
                <a:gd name="T59" fmla="*/ 227 h 312"/>
                <a:gd name="T60" fmla="*/ 74 w 102"/>
                <a:gd name="T61" fmla="*/ 211 h 312"/>
                <a:gd name="T62" fmla="*/ 71 w 102"/>
                <a:gd name="T63" fmla="*/ 201 h 312"/>
                <a:gd name="T64" fmla="*/ 66 w 102"/>
                <a:gd name="T65" fmla="*/ 195 h 312"/>
                <a:gd name="T66" fmla="*/ 54 w 102"/>
                <a:gd name="T67" fmla="*/ 184 h 312"/>
                <a:gd name="T68" fmla="*/ 39 w 102"/>
                <a:gd name="T69" fmla="*/ 168 h 312"/>
                <a:gd name="T70" fmla="*/ 27 w 102"/>
                <a:gd name="T71" fmla="*/ 156 h 312"/>
                <a:gd name="T72" fmla="*/ 21 w 102"/>
                <a:gd name="T73" fmla="*/ 146 h 312"/>
                <a:gd name="T74" fmla="*/ 12 w 102"/>
                <a:gd name="T75" fmla="*/ 127 h 312"/>
                <a:gd name="T76" fmla="*/ 3 w 102"/>
                <a:gd name="T77" fmla="*/ 113 h 312"/>
                <a:gd name="T78" fmla="*/ 0 w 102"/>
                <a:gd name="T79" fmla="*/ 103 h 312"/>
                <a:gd name="T80" fmla="*/ 0 w 102"/>
                <a:gd name="T81" fmla="*/ 84 h 312"/>
                <a:gd name="T82" fmla="*/ 0 w 102"/>
                <a:gd name="T83" fmla="*/ 65 h 312"/>
                <a:gd name="T84" fmla="*/ 0 w 102"/>
                <a:gd name="T85" fmla="*/ 52 h 312"/>
                <a:gd name="T86" fmla="*/ 3 w 102"/>
                <a:gd name="T87" fmla="*/ 35 h 312"/>
                <a:gd name="T88" fmla="*/ 6 w 102"/>
                <a:gd name="T89" fmla="*/ 22 h 312"/>
                <a:gd name="T90" fmla="*/ 6 w 102"/>
                <a:gd name="T91" fmla="*/ 10 h 312"/>
                <a:gd name="T92" fmla="*/ 12 w 102"/>
                <a:gd name="T93" fmla="*/ 0 h 312"/>
                <a:gd name="T94" fmla="*/ 51 w 102"/>
                <a:gd name="T95" fmla="*/ 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05" name="Freihandform 57"/>
            <p:cNvSpPr>
              <a:spLocks/>
            </p:cNvSpPr>
            <p:nvPr/>
          </p:nvSpPr>
          <p:spPr bwMode="ltGray">
            <a:xfrm>
              <a:off x="5449" y="3971"/>
              <a:ext cx="103" cy="313"/>
            </a:xfrm>
            <a:custGeom>
              <a:avLst/>
              <a:gdLst>
                <a:gd name="T0" fmla="*/ 52 w 103"/>
                <a:gd name="T1" fmla="*/ 7 h 313"/>
                <a:gd name="T2" fmla="*/ 46 w 103"/>
                <a:gd name="T3" fmla="*/ 16 h 313"/>
                <a:gd name="T4" fmla="*/ 44 w 103"/>
                <a:gd name="T5" fmla="*/ 26 h 313"/>
                <a:gd name="T6" fmla="*/ 37 w 103"/>
                <a:gd name="T7" fmla="*/ 43 h 313"/>
                <a:gd name="T8" fmla="*/ 29 w 103"/>
                <a:gd name="T9" fmla="*/ 65 h 313"/>
                <a:gd name="T10" fmla="*/ 26 w 103"/>
                <a:gd name="T11" fmla="*/ 78 h 313"/>
                <a:gd name="T12" fmla="*/ 23 w 103"/>
                <a:gd name="T13" fmla="*/ 97 h 313"/>
                <a:gd name="T14" fmla="*/ 23 w 103"/>
                <a:gd name="T15" fmla="*/ 110 h 313"/>
                <a:gd name="T16" fmla="*/ 23 w 103"/>
                <a:gd name="T17" fmla="*/ 121 h 313"/>
                <a:gd name="T18" fmla="*/ 23 w 103"/>
                <a:gd name="T19" fmla="*/ 134 h 313"/>
                <a:gd name="T20" fmla="*/ 29 w 103"/>
                <a:gd name="T21" fmla="*/ 140 h 313"/>
                <a:gd name="T22" fmla="*/ 37 w 103"/>
                <a:gd name="T23" fmla="*/ 153 h 313"/>
                <a:gd name="T24" fmla="*/ 46 w 103"/>
                <a:gd name="T25" fmla="*/ 166 h 313"/>
                <a:gd name="T26" fmla="*/ 58 w 103"/>
                <a:gd name="T27" fmla="*/ 178 h 313"/>
                <a:gd name="T28" fmla="*/ 78 w 103"/>
                <a:gd name="T29" fmla="*/ 202 h 313"/>
                <a:gd name="T30" fmla="*/ 90 w 103"/>
                <a:gd name="T31" fmla="*/ 218 h 313"/>
                <a:gd name="T32" fmla="*/ 96 w 103"/>
                <a:gd name="T33" fmla="*/ 231 h 313"/>
                <a:gd name="T34" fmla="*/ 98 w 103"/>
                <a:gd name="T35" fmla="*/ 240 h 313"/>
                <a:gd name="T36" fmla="*/ 98 w 103"/>
                <a:gd name="T37" fmla="*/ 256 h 313"/>
                <a:gd name="T38" fmla="*/ 102 w 103"/>
                <a:gd name="T39" fmla="*/ 266 h 313"/>
                <a:gd name="T40" fmla="*/ 98 w 103"/>
                <a:gd name="T41" fmla="*/ 280 h 313"/>
                <a:gd name="T42" fmla="*/ 96 w 103"/>
                <a:gd name="T43" fmla="*/ 299 h 313"/>
                <a:gd name="T44" fmla="*/ 90 w 103"/>
                <a:gd name="T45" fmla="*/ 312 h 313"/>
                <a:gd name="T46" fmla="*/ 69 w 103"/>
                <a:gd name="T47" fmla="*/ 292 h 313"/>
                <a:gd name="T48" fmla="*/ 76 w 103"/>
                <a:gd name="T49" fmla="*/ 280 h 313"/>
                <a:gd name="T50" fmla="*/ 78 w 103"/>
                <a:gd name="T51" fmla="*/ 266 h 313"/>
                <a:gd name="T52" fmla="*/ 81 w 103"/>
                <a:gd name="T53" fmla="*/ 253 h 313"/>
                <a:gd name="T54" fmla="*/ 81 w 103"/>
                <a:gd name="T55" fmla="*/ 240 h 313"/>
                <a:gd name="T56" fmla="*/ 81 w 103"/>
                <a:gd name="T57" fmla="*/ 227 h 313"/>
                <a:gd name="T58" fmla="*/ 76 w 103"/>
                <a:gd name="T59" fmla="*/ 211 h 313"/>
                <a:gd name="T60" fmla="*/ 73 w 103"/>
                <a:gd name="T61" fmla="*/ 202 h 313"/>
                <a:gd name="T62" fmla="*/ 64 w 103"/>
                <a:gd name="T63" fmla="*/ 194 h 313"/>
                <a:gd name="T64" fmla="*/ 55 w 103"/>
                <a:gd name="T65" fmla="*/ 185 h 313"/>
                <a:gd name="T66" fmla="*/ 40 w 103"/>
                <a:gd name="T67" fmla="*/ 169 h 313"/>
                <a:gd name="T68" fmla="*/ 29 w 103"/>
                <a:gd name="T69" fmla="*/ 156 h 313"/>
                <a:gd name="T70" fmla="*/ 23 w 103"/>
                <a:gd name="T71" fmla="*/ 146 h 313"/>
                <a:gd name="T72" fmla="*/ 11 w 103"/>
                <a:gd name="T73" fmla="*/ 127 h 313"/>
                <a:gd name="T74" fmla="*/ 5 w 103"/>
                <a:gd name="T75" fmla="*/ 110 h 313"/>
                <a:gd name="T76" fmla="*/ 3 w 103"/>
                <a:gd name="T77" fmla="*/ 104 h 313"/>
                <a:gd name="T78" fmla="*/ 0 w 103"/>
                <a:gd name="T79" fmla="*/ 85 h 313"/>
                <a:gd name="T80" fmla="*/ 0 w 103"/>
                <a:gd name="T81" fmla="*/ 65 h 313"/>
                <a:gd name="T82" fmla="*/ 3 w 103"/>
                <a:gd name="T83" fmla="*/ 49 h 313"/>
                <a:gd name="T84" fmla="*/ 3 w 103"/>
                <a:gd name="T85" fmla="*/ 36 h 313"/>
                <a:gd name="T86" fmla="*/ 5 w 103"/>
                <a:gd name="T87" fmla="*/ 23 h 313"/>
                <a:gd name="T88" fmla="*/ 8 w 103"/>
                <a:gd name="T89" fmla="*/ 10 h 313"/>
                <a:gd name="T90" fmla="*/ 11 w 103"/>
                <a:gd name="T91" fmla="*/ 0 h 313"/>
                <a:gd name="T92" fmla="*/ 52 w 103"/>
                <a:gd name="T93" fmla="*/ 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06" name="Freihandform 58"/>
            <p:cNvSpPr>
              <a:spLocks/>
            </p:cNvSpPr>
            <p:nvPr/>
          </p:nvSpPr>
          <p:spPr bwMode="ltGray">
            <a:xfrm>
              <a:off x="1045" y="390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07" name="Freihandform 59"/>
            <p:cNvSpPr>
              <a:spLocks/>
            </p:cNvSpPr>
            <p:nvPr/>
          </p:nvSpPr>
          <p:spPr bwMode="ltGray">
            <a:xfrm>
              <a:off x="3307" y="0"/>
              <a:ext cx="102" cy="312"/>
            </a:xfrm>
            <a:custGeom>
              <a:avLst/>
              <a:gdLst>
                <a:gd name="T0" fmla="*/ 52 w 102"/>
                <a:gd name="T1" fmla="*/ 7 h 312"/>
                <a:gd name="T2" fmla="*/ 50 w 102"/>
                <a:gd name="T3" fmla="*/ 16 h 312"/>
                <a:gd name="T4" fmla="*/ 46 w 102"/>
                <a:gd name="T5" fmla="*/ 16 h 312"/>
                <a:gd name="T6" fmla="*/ 46 w 102"/>
                <a:gd name="T7" fmla="*/ 26 h 312"/>
                <a:gd name="T8" fmla="*/ 38 w 102"/>
                <a:gd name="T9" fmla="*/ 43 h 312"/>
                <a:gd name="T10" fmla="*/ 32 w 102"/>
                <a:gd name="T11" fmla="*/ 65 h 312"/>
                <a:gd name="T12" fmla="*/ 26 w 102"/>
                <a:gd name="T13" fmla="*/ 78 h 312"/>
                <a:gd name="T14" fmla="*/ 23 w 102"/>
                <a:gd name="T15" fmla="*/ 97 h 312"/>
                <a:gd name="T16" fmla="*/ 23 w 102"/>
                <a:gd name="T17" fmla="*/ 110 h 312"/>
                <a:gd name="T18" fmla="*/ 23 w 102"/>
                <a:gd name="T19" fmla="*/ 121 h 312"/>
                <a:gd name="T20" fmla="*/ 26 w 102"/>
                <a:gd name="T21" fmla="*/ 130 h 312"/>
                <a:gd name="T22" fmla="*/ 29 w 102"/>
                <a:gd name="T23" fmla="*/ 140 h 312"/>
                <a:gd name="T24" fmla="*/ 38 w 102"/>
                <a:gd name="T25" fmla="*/ 153 h 312"/>
                <a:gd name="T26" fmla="*/ 46 w 102"/>
                <a:gd name="T27" fmla="*/ 162 h 312"/>
                <a:gd name="T28" fmla="*/ 58 w 102"/>
                <a:gd name="T29" fmla="*/ 178 h 312"/>
                <a:gd name="T30" fmla="*/ 78 w 102"/>
                <a:gd name="T31" fmla="*/ 202 h 312"/>
                <a:gd name="T32" fmla="*/ 89 w 102"/>
                <a:gd name="T33" fmla="*/ 218 h 312"/>
                <a:gd name="T34" fmla="*/ 96 w 102"/>
                <a:gd name="T35" fmla="*/ 227 h 312"/>
                <a:gd name="T36" fmla="*/ 98 w 102"/>
                <a:gd name="T37" fmla="*/ 240 h 312"/>
                <a:gd name="T38" fmla="*/ 101 w 102"/>
                <a:gd name="T39" fmla="*/ 253 h 312"/>
                <a:gd name="T40" fmla="*/ 101 w 102"/>
                <a:gd name="T41" fmla="*/ 269 h 312"/>
                <a:gd name="T42" fmla="*/ 98 w 102"/>
                <a:gd name="T43" fmla="*/ 279 h 312"/>
                <a:gd name="T44" fmla="*/ 96 w 102"/>
                <a:gd name="T45" fmla="*/ 295 h 312"/>
                <a:gd name="T46" fmla="*/ 89 w 102"/>
                <a:gd name="T47" fmla="*/ 311 h 312"/>
                <a:gd name="T48" fmla="*/ 69 w 102"/>
                <a:gd name="T49" fmla="*/ 292 h 312"/>
                <a:gd name="T50" fmla="*/ 75 w 102"/>
                <a:gd name="T51" fmla="*/ 279 h 312"/>
                <a:gd name="T52" fmla="*/ 78 w 102"/>
                <a:gd name="T53" fmla="*/ 266 h 312"/>
                <a:gd name="T54" fmla="*/ 81 w 102"/>
                <a:gd name="T55" fmla="*/ 253 h 312"/>
                <a:gd name="T56" fmla="*/ 81 w 102"/>
                <a:gd name="T57" fmla="*/ 237 h 312"/>
                <a:gd name="T58" fmla="*/ 81 w 102"/>
                <a:gd name="T59" fmla="*/ 227 h 312"/>
                <a:gd name="T60" fmla="*/ 75 w 102"/>
                <a:gd name="T61" fmla="*/ 211 h 312"/>
                <a:gd name="T62" fmla="*/ 72 w 102"/>
                <a:gd name="T63" fmla="*/ 202 h 312"/>
                <a:gd name="T64" fmla="*/ 67 w 102"/>
                <a:gd name="T65" fmla="*/ 191 h 312"/>
                <a:gd name="T66" fmla="*/ 55 w 102"/>
                <a:gd name="T67" fmla="*/ 181 h 312"/>
                <a:gd name="T68" fmla="*/ 41 w 102"/>
                <a:gd name="T69" fmla="*/ 169 h 312"/>
                <a:gd name="T70" fmla="*/ 29 w 102"/>
                <a:gd name="T71" fmla="*/ 156 h 312"/>
                <a:gd name="T72" fmla="*/ 23 w 102"/>
                <a:gd name="T73" fmla="*/ 146 h 312"/>
                <a:gd name="T74" fmla="*/ 14 w 102"/>
                <a:gd name="T75" fmla="*/ 127 h 312"/>
                <a:gd name="T76" fmla="*/ 6 w 102"/>
                <a:gd name="T77" fmla="*/ 110 h 312"/>
                <a:gd name="T78" fmla="*/ 3 w 102"/>
                <a:gd name="T79" fmla="*/ 104 h 312"/>
                <a:gd name="T80" fmla="*/ 0 w 102"/>
                <a:gd name="T81" fmla="*/ 84 h 312"/>
                <a:gd name="T82" fmla="*/ 0 w 102"/>
                <a:gd name="T83" fmla="*/ 62 h 312"/>
                <a:gd name="T84" fmla="*/ 3 w 102"/>
                <a:gd name="T85" fmla="*/ 49 h 312"/>
                <a:gd name="T86" fmla="*/ 6 w 102"/>
                <a:gd name="T87" fmla="*/ 35 h 312"/>
                <a:gd name="T88" fmla="*/ 6 w 102"/>
                <a:gd name="T89" fmla="*/ 23 h 312"/>
                <a:gd name="T90" fmla="*/ 9 w 102"/>
                <a:gd name="T91" fmla="*/ 10 h 312"/>
                <a:gd name="T92" fmla="*/ 14 w 102"/>
                <a:gd name="T93" fmla="*/ 0 h 312"/>
                <a:gd name="T94" fmla="*/ 52 w 102"/>
                <a:gd name="T95" fmla="*/ 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08" name="Freihandform 60"/>
            <p:cNvSpPr>
              <a:spLocks/>
            </p:cNvSpPr>
            <p:nvPr/>
          </p:nvSpPr>
          <p:spPr bwMode="ltGray">
            <a:xfrm>
              <a:off x="2412" y="3901"/>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09" name="Freihandform 61"/>
            <p:cNvSpPr>
              <a:spLocks/>
            </p:cNvSpPr>
            <p:nvPr/>
          </p:nvSpPr>
          <p:spPr bwMode="ltGray">
            <a:xfrm>
              <a:off x="2972" y="63"/>
              <a:ext cx="56" cy="102"/>
            </a:xfrm>
            <a:custGeom>
              <a:avLst/>
              <a:gdLst>
                <a:gd name="T0" fmla="*/ 14 w 56"/>
                <a:gd name="T1" fmla="*/ 101 h 102"/>
                <a:gd name="T2" fmla="*/ 0 w 56"/>
                <a:gd name="T3" fmla="*/ 0 h 102"/>
                <a:gd name="T4" fmla="*/ 55 w 56"/>
                <a:gd name="T5" fmla="*/ 51 h 102"/>
                <a:gd name="T6" fmla="*/ 14 w 56"/>
                <a:gd name="T7" fmla="*/ 101 h 102"/>
              </a:gdLst>
              <a:ahLst/>
              <a:cxnLst>
                <a:cxn ang="0">
                  <a:pos x="T0" y="T1"/>
                </a:cxn>
                <a:cxn ang="0">
                  <a:pos x="T2" y="T3"/>
                </a:cxn>
                <a:cxn ang="0">
                  <a:pos x="T4" y="T5"/>
                </a:cxn>
                <a:cxn ang="0">
                  <a:pos x="T6" y="T7"/>
                </a:cxn>
              </a:cxnLst>
              <a:rect l="0" t="0" r="r" b="b"/>
              <a:pathLst>
                <a:path w="56" h="102">
                  <a:moveTo>
                    <a:pt x="14" y="101"/>
                  </a:moveTo>
                  <a:lnTo>
                    <a:pt x="0" y="0"/>
                  </a:lnTo>
                  <a:lnTo>
                    <a:pt x="55" y="51"/>
                  </a:lnTo>
                  <a:lnTo>
                    <a:pt x="14"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10" name="Freihandform 62"/>
            <p:cNvSpPr>
              <a:spLocks/>
            </p:cNvSpPr>
            <p:nvPr/>
          </p:nvSpPr>
          <p:spPr bwMode="ltGray">
            <a:xfrm>
              <a:off x="21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11" name="Freihandform 63"/>
            <p:cNvSpPr>
              <a:spLocks/>
            </p:cNvSpPr>
            <p:nvPr/>
          </p:nvSpPr>
          <p:spPr bwMode="ltGray">
            <a:xfrm>
              <a:off x="1452" y="115"/>
              <a:ext cx="53" cy="68"/>
            </a:xfrm>
            <a:custGeom>
              <a:avLst/>
              <a:gdLst>
                <a:gd name="T0" fmla="*/ 30 w 53"/>
                <a:gd name="T1" fmla="*/ 0 h 68"/>
                <a:gd name="T2" fmla="*/ 0 w 53"/>
                <a:gd name="T3" fmla="*/ 18 h 68"/>
                <a:gd name="T4" fmla="*/ 14 w 53"/>
                <a:gd name="T5" fmla="*/ 67 h 68"/>
                <a:gd name="T6" fmla="*/ 52 w 53"/>
                <a:gd name="T7" fmla="*/ 42 h 68"/>
                <a:gd name="T8" fmla="*/ 30 w 53"/>
                <a:gd name="T9" fmla="*/ 0 h 68"/>
              </a:gdLst>
              <a:ahLst/>
              <a:cxnLst>
                <a:cxn ang="0">
                  <a:pos x="T0" y="T1"/>
                </a:cxn>
                <a:cxn ang="0">
                  <a:pos x="T2" y="T3"/>
                </a:cxn>
                <a:cxn ang="0">
                  <a:pos x="T4" y="T5"/>
                </a:cxn>
                <a:cxn ang="0">
                  <a:pos x="T6" y="T7"/>
                </a:cxn>
                <a:cxn ang="0">
                  <a:pos x="T8" y="T9"/>
                </a:cxn>
              </a:cxnLst>
              <a:rect l="0" t="0" r="r" b="b"/>
              <a:pathLst>
                <a:path w="53" h="68">
                  <a:moveTo>
                    <a:pt x="30" y="0"/>
                  </a:moveTo>
                  <a:lnTo>
                    <a:pt x="0" y="18"/>
                  </a:lnTo>
                  <a:lnTo>
                    <a:pt x="14" y="67"/>
                  </a:lnTo>
                  <a:lnTo>
                    <a:pt x="52" y="42"/>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12" name="Freihandform 64"/>
            <p:cNvSpPr>
              <a:spLocks/>
            </p:cNvSpPr>
            <p:nvPr/>
          </p:nvSpPr>
          <p:spPr bwMode="ltGray">
            <a:xfrm>
              <a:off x="4571" y="216"/>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13" name="Freihandform 65"/>
            <p:cNvSpPr>
              <a:spLocks/>
            </p:cNvSpPr>
            <p:nvPr/>
          </p:nvSpPr>
          <p:spPr bwMode="ltGray">
            <a:xfrm>
              <a:off x="5490" y="2335"/>
              <a:ext cx="57" cy="69"/>
            </a:xfrm>
            <a:custGeom>
              <a:avLst/>
              <a:gdLst>
                <a:gd name="T0" fmla="*/ 31 w 57"/>
                <a:gd name="T1" fmla="*/ 0 h 69"/>
                <a:gd name="T2" fmla="*/ 0 w 57"/>
                <a:gd name="T3" fmla="*/ 21 h 69"/>
                <a:gd name="T4" fmla="*/ 17 w 57"/>
                <a:gd name="T5" fmla="*/ 68 h 69"/>
                <a:gd name="T6" fmla="*/ 56 w 57"/>
                <a:gd name="T7" fmla="*/ 44 h 69"/>
                <a:gd name="T8" fmla="*/ 31 w 57"/>
                <a:gd name="T9" fmla="*/ 0 h 69"/>
              </a:gdLst>
              <a:ahLst/>
              <a:cxnLst>
                <a:cxn ang="0">
                  <a:pos x="T0" y="T1"/>
                </a:cxn>
                <a:cxn ang="0">
                  <a:pos x="T2" y="T3"/>
                </a:cxn>
                <a:cxn ang="0">
                  <a:pos x="T4" y="T5"/>
                </a:cxn>
                <a:cxn ang="0">
                  <a:pos x="T6" y="T7"/>
                </a:cxn>
                <a:cxn ang="0">
                  <a:pos x="T8" y="T9"/>
                </a:cxn>
              </a:cxnLst>
              <a:rect l="0" t="0" r="r" b="b"/>
              <a:pathLst>
                <a:path w="57" h="69">
                  <a:moveTo>
                    <a:pt x="31" y="0"/>
                  </a:moveTo>
                  <a:lnTo>
                    <a:pt x="0" y="21"/>
                  </a:lnTo>
                  <a:lnTo>
                    <a:pt x="17" y="68"/>
                  </a:lnTo>
                  <a:lnTo>
                    <a:pt x="56" y="44"/>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14" name="Freihandform 66"/>
            <p:cNvSpPr>
              <a:spLocks/>
            </p:cNvSpPr>
            <p:nvPr/>
          </p:nvSpPr>
          <p:spPr bwMode="ltGray">
            <a:xfrm>
              <a:off x="5631" y="1402"/>
              <a:ext cx="58" cy="65"/>
            </a:xfrm>
            <a:custGeom>
              <a:avLst/>
              <a:gdLst>
                <a:gd name="T0" fmla="*/ 31 w 58"/>
                <a:gd name="T1" fmla="*/ 0 h 65"/>
                <a:gd name="T2" fmla="*/ 0 w 58"/>
                <a:gd name="T3" fmla="*/ 17 h 65"/>
                <a:gd name="T4" fmla="*/ 17 w 58"/>
                <a:gd name="T5" fmla="*/ 64 h 65"/>
                <a:gd name="T6" fmla="*/ 57 w 58"/>
                <a:gd name="T7" fmla="*/ 41 h 65"/>
                <a:gd name="T8" fmla="*/ 31 w 58"/>
                <a:gd name="T9" fmla="*/ 0 h 65"/>
              </a:gdLst>
              <a:ahLst/>
              <a:cxnLst>
                <a:cxn ang="0">
                  <a:pos x="T0" y="T1"/>
                </a:cxn>
                <a:cxn ang="0">
                  <a:pos x="T2" y="T3"/>
                </a:cxn>
                <a:cxn ang="0">
                  <a:pos x="T4" y="T5"/>
                </a:cxn>
                <a:cxn ang="0">
                  <a:pos x="T6" y="T7"/>
                </a:cxn>
                <a:cxn ang="0">
                  <a:pos x="T8" y="T9"/>
                </a:cxn>
              </a:cxnLst>
              <a:rect l="0" t="0" r="r" b="b"/>
              <a:pathLst>
                <a:path w="58" h="65">
                  <a:moveTo>
                    <a:pt x="31" y="0"/>
                  </a:moveTo>
                  <a:lnTo>
                    <a:pt x="0" y="17"/>
                  </a:lnTo>
                  <a:lnTo>
                    <a:pt x="17" y="64"/>
                  </a:lnTo>
                  <a:lnTo>
                    <a:pt x="57" y="41"/>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15" name="Freihandform 67"/>
            <p:cNvSpPr>
              <a:spLocks/>
            </p:cNvSpPr>
            <p:nvPr/>
          </p:nvSpPr>
          <p:spPr bwMode="ltGray">
            <a:xfrm>
              <a:off x="0" y="1366"/>
              <a:ext cx="60" cy="102"/>
            </a:xfrm>
            <a:custGeom>
              <a:avLst/>
              <a:gdLst>
                <a:gd name="T0" fmla="*/ 17 w 60"/>
                <a:gd name="T1" fmla="*/ 101 h 102"/>
                <a:gd name="T2" fmla="*/ 0 w 60"/>
                <a:gd name="T3" fmla="*/ 0 h 102"/>
                <a:gd name="T4" fmla="*/ 59 w 60"/>
                <a:gd name="T5" fmla="*/ 52 h 102"/>
                <a:gd name="T6" fmla="*/ 17 w 60"/>
                <a:gd name="T7" fmla="*/ 101 h 102"/>
              </a:gdLst>
              <a:ahLst/>
              <a:cxnLst>
                <a:cxn ang="0">
                  <a:pos x="T0" y="T1"/>
                </a:cxn>
                <a:cxn ang="0">
                  <a:pos x="T2" y="T3"/>
                </a:cxn>
                <a:cxn ang="0">
                  <a:pos x="T4" y="T5"/>
                </a:cxn>
                <a:cxn ang="0">
                  <a:pos x="T6" y="T7"/>
                </a:cxn>
              </a:cxnLst>
              <a:rect l="0" t="0" r="r" b="b"/>
              <a:pathLst>
                <a:path w="60" h="102">
                  <a:moveTo>
                    <a:pt x="17" y="101"/>
                  </a:moveTo>
                  <a:lnTo>
                    <a:pt x="0" y="0"/>
                  </a:lnTo>
                  <a:lnTo>
                    <a:pt x="59" y="52"/>
                  </a:lnTo>
                  <a:lnTo>
                    <a:pt x="17"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16" name="Freihandform 68"/>
            <p:cNvSpPr>
              <a:spLocks/>
            </p:cNvSpPr>
            <p:nvPr/>
          </p:nvSpPr>
          <p:spPr bwMode="ltGray">
            <a:xfrm>
              <a:off x="196" y="1205"/>
              <a:ext cx="59" cy="105"/>
            </a:xfrm>
            <a:custGeom>
              <a:avLst/>
              <a:gdLst>
                <a:gd name="T0" fmla="*/ 17 w 59"/>
                <a:gd name="T1" fmla="*/ 104 h 105"/>
                <a:gd name="T2" fmla="*/ 0 w 59"/>
                <a:gd name="T3" fmla="*/ 0 h 105"/>
                <a:gd name="T4" fmla="*/ 58 w 59"/>
                <a:gd name="T5" fmla="*/ 54 h 105"/>
                <a:gd name="T6" fmla="*/ 17 w 59"/>
                <a:gd name="T7" fmla="*/ 104 h 105"/>
              </a:gdLst>
              <a:ahLst/>
              <a:cxnLst>
                <a:cxn ang="0">
                  <a:pos x="T0" y="T1"/>
                </a:cxn>
                <a:cxn ang="0">
                  <a:pos x="T2" y="T3"/>
                </a:cxn>
                <a:cxn ang="0">
                  <a:pos x="T4" y="T5"/>
                </a:cxn>
                <a:cxn ang="0">
                  <a:pos x="T6" y="T7"/>
                </a:cxn>
              </a:cxnLst>
              <a:rect l="0" t="0" r="r" b="b"/>
              <a:pathLst>
                <a:path w="59" h="105">
                  <a:moveTo>
                    <a:pt x="17" y="104"/>
                  </a:moveTo>
                  <a:lnTo>
                    <a:pt x="0" y="0"/>
                  </a:lnTo>
                  <a:lnTo>
                    <a:pt x="58" y="54"/>
                  </a:lnTo>
                  <a:lnTo>
                    <a:pt x="17" y="10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17" name="Freihandform 69"/>
            <p:cNvSpPr>
              <a:spLocks/>
            </p:cNvSpPr>
            <p:nvPr/>
          </p:nvSpPr>
          <p:spPr bwMode="ltGray">
            <a:xfrm>
              <a:off x="37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18" name="Rechteck 70"/>
            <p:cNvSpPr>
              <a:spLocks noChangeArrowheads="1"/>
            </p:cNvSpPr>
            <p:nvPr/>
          </p:nvSpPr>
          <p:spPr bwMode="ltGray">
            <a:xfrm>
              <a:off x="2057" y="705"/>
              <a:ext cx="62" cy="6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2119" name="Freihandform 71"/>
            <p:cNvSpPr>
              <a:spLocks/>
            </p:cNvSpPr>
            <p:nvPr/>
          </p:nvSpPr>
          <p:spPr bwMode="ltGray">
            <a:xfrm>
              <a:off x="4372" y="448"/>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20" name="Freihandform 72"/>
            <p:cNvSpPr>
              <a:spLocks/>
            </p:cNvSpPr>
            <p:nvPr/>
          </p:nvSpPr>
          <p:spPr bwMode="ltGray">
            <a:xfrm>
              <a:off x="1612" y="482"/>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21" name="Freihandform 73"/>
            <p:cNvSpPr>
              <a:spLocks/>
            </p:cNvSpPr>
            <p:nvPr/>
          </p:nvSpPr>
          <p:spPr bwMode="ltGray">
            <a:xfrm>
              <a:off x="3620" y="638"/>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22" name="Freihandform 74"/>
            <p:cNvSpPr>
              <a:spLocks/>
            </p:cNvSpPr>
            <p:nvPr/>
          </p:nvSpPr>
          <p:spPr bwMode="ltGray">
            <a:xfrm>
              <a:off x="3334" y="566"/>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23" name="Freihandform 75"/>
            <p:cNvSpPr>
              <a:spLocks/>
            </p:cNvSpPr>
            <p:nvPr/>
          </p:nvSpPr>
          <p:spPr bwMode="ltGray">
            <a:xfrm>
              <a:off x="1460" y="635"/>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24" name="Freihandform 76"/>
            <p:cNvSpPr>
              <a:spLocks/>
            </p:cNvSpPr>
            <p:nvPr/>
          </p:nvSpPr>
          <p:spPr bwMode="ltGray">
            <a:xfrm>
              <a:off x="3862" y="497"/>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25" name="Freihandform 77"/>
            <p:cNvSpPr>
              <a:spLocks/>
            </p:cNvSpPr>
            <p:nvPr/>
          </p:nvSpPr>
          <p:spPr bwMode="ltGray">
            <a:xfrm>
              <a:off x="4292" y="688"/>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26" name="Freihandform 78"/>
            <p:cNvSpPr>
              <a:spLocks/>
            </p:cNvSpPr>
            <p:nvPr/>
          </p:nvSpPr>
          <p:spPr bwMode="ltGray">
            <a:xfrm>
              <a:off x="2644" y="597"/>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27" name="Freihandform 79"/>
            <p:cNvSpPr>
              <a:spLocks/>
            </p:cNvSpPr>
            <p:nvPr/>
          </p:nvSpPr>
          <p:spPr bwMode="ltGray">
            <a:xfrm>
              <a:off x="4563" y="666"/>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28" name="Freihandform 80"/>
            <p:cNvSpPr>
              <a:spLocks/>
            </p:cNvSpPr>
            <p:nvPr/>
          </p:nvSpPr>
          <p:spPr bwMode="ltGray">
            <a:xfrm>
              <a:off x="2144" y="748"/>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29" name="Freihandform 81"/>
            <p:cNvSpPr>
              <a:spLocks/>
            </p:cNvSpPr>
            <p:nvPr/>
          </p:nvSpPr>
          <p:spPr bwMode="ltGray">
            <a:xfrm>
              <a:off x="2991" y="598"/>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30" name="Freihandform 82"/>
            <p:cNvSpPr>
              <a:spLocks/>
            </p:cNvSpPr>
            <p:nvPr/>
          </p:nvSpPr>
          <p:spPr bwMode="ltGray">
            <a:xfrm>
              <a:off x="901" y="498"/>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31" name="Freihandform 83"/>
            <p:cNvSpPr>
              <a:spLocks/>
            </p:cNvSpPr>
            <p:nvPr/>
          </p:nvSpPr>
          <p:spPr bwMode="ltGray">
            <a:xfrm>
              <a:off x="2268" y="493"/>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32" name="Freihandform 84"/>
            <p:cNvSpPr>
              <a:spLocks/>
            </p:cNvSpPr>
            <p:nvPr/>
          </p:nvSpPr>
          <p:spPr bwMode="ltGray">
            <a:xfrm>
              <a:off x="506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33" name="Freihandform 85"/>
            <p:cNvSpPr>
              <a:spLocks/>
            </p:cNvSpPr>
            <p:nvPr/>
          </p:nvSpPr>
          <p:spPr bwMode="ltGray">
            <a:xfrm>
              <a:off x="471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34" name="Freihandform 86"/>
            <p:cNvSpPr>
              <a:spLocks/>
            </p:cNvSpPr>
            <p:nvPr/>
          </p:nvSpPr>
          <p:spPr bwMode="ltGray">
            <a:xfrm>
              <a:off x="477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35" name="Freihandform 87"/>
            <p:cNvSpPr>
              <a:spLocks/>
            </p:cNvSpPr>
            <p:nvPr/>
          </p:nvSpPr>
          <p:spPr bwMode="ltGray">
            <a:xfrm>
              <a:off x="493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36" name="Freihandform 88"/>
            <p:cNvSpPr>
              <a:spLocks/>
            </p:cNvSpPr>
            <p:nvPr/>
          </p:nvSpPr>
          <p:spPr bwMode="ltGray">
            <a:xfrm>
              <a:off x="3415" y="889"/>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37" name="Freihandform 89"/>
            <p:cNvSpPr>
              <a:spLocks/>
            </p:cNvSpPr>
            <p:nvPr/>
          </p:nvSpPr>
          <p:spPr bwMode="ltGray">
            <a:xfrm>
              <a:off x="3764" y="1309"/>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38" name="Freihandform 90"/>
            <p:cNvSpPr>
              <a:spLocks/>
            </p:cNvSpPr>
            <p:nvPr/>
          </p:nvSpPr>
          <p:spPr bwMode="ltGray">
            <a:xfrm>
              <a:off x="4218" y="988"/>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39" name="Freihandform 91"/>
            <p:cNvSpPr>
              <a:spLocks/>
            </p:cNvSpPr>
            <p:nvPr/>
          </p:nvSpPr>
          <p:spPr bwMode="ltGray">
            <a:xfrm>
              <a:off x="3421" y="1278"/>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40" name="Rechteck 92"/>
            <p:cNvSpPr>
              <a:spLocks noChangeArrowheads="1"/>
            </p:cNvSpPr>
            <p:nvPr/>
          </p:nvSpPr>
          <p:spPr bwMode="ltGray">
            <a:xfrm>
              <a:off x="3912" y="970"/>
              <a:ext cx="52" cy="5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2141" name="Freihandform 93"/>
            <p:cNvSpPr>
              <a:spLocks/>
            </p:cNvSpPr>
            <p:nvPr/>
          </p:nvSpPr>
          <p:spPr bwMode="ltGray">
            <a:xfrm>
              <a:off x="4165" y="126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42" name="Freihandform 94"/>
            <p:cNvSpPr>
              <a:spLocks/>
            </p:cNvSpPr>
            <p:nvPr/>
          </p:nvSpPr>
          <p:spPr bwMode="ltGray">
            <a:xfrm>
              <a:off x="1844" y="1008"/>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43" name="Freihandform 95"/>
            <p:cNvSpPr>
              <a:spLocks/>
            </p:cNvSpPr>
            <p:nvPr/>
          </p:nvSpPr>
          <p:spPr bwMode="ltGray">
            <a:xfrm>
              <a:off x="1494" y="1245"/>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44" name="Freihandform 96"/>
            <p:cNvSpPr>
              <a:spLocks/>
            </p:cNvSpPr>
            <p:nvPr/>
          </p:nvSpPr>
          <p:spPr bwMode="ltGray">
            <a:xfrm>
              <a:off x="737" y="1144"/>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45" name="Freihandform 97"/>
            <p:cNvSpPr>
              <a:spLocks/>
            </p:cNvSpPr>
            <p:nvPr/>
          </p:nvSpPr>
          <p:spPr bwMode="ltGray">
            <a:xfrm>
              <a:off x="1343" y="1062"/>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46" name="Rechteck 98"/>
            <p:cNvSpPr>
              <a:spLocks noChangeArrowheads="1"/>
            </p:cNvSpPr>
            <p:nvPr/>
          </p:nvSpPr>
          <p:spPr bwMode="ltGray">
            <a:xfrm>
              <a:off x="2203" y="1137"/>
              <a:ext cx="52" cy="56"/>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2147" name="Freihandform 99"/>
            <p:cNvSpPr>
              <a:spLocks/>
            </p:cNvSpPr>
            <p:nvPr/>
          </p:nvSpPr>
          <p:spPr bwMode="ltGray">
            <a:xfrm>
              <a:off x="1211" y="1224"/>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48" name="Freihandform 100"/>
            <p:cNvSpPr>
              <a:spLocks/>
            </p:cNvSpPr>
            <p:nvPr/>
          </p:nvSpPr>
          <p:spPr bwMode="ltGray">
            <a:xfrm>
              <a:off x="2902" y="1082"/>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49" name="Freihandform 101"/>
            <p:cNvSpPr>
              <a:spLocks/>
            </p:cNvSpPr>
            <p:nvPr/>
          </p:nvSpPr>
          <p:spPr bwMode="ltGray">
            <a:xfrm>
              <a:off x="2874" y="1317"/>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2150" name="Freihandform 102"/>
            <p:cNvSpPr>
              <a:spLocks/>
            </p:cNvSpPr>
            <p:nvPr/>
          </p:nvSpPr>
          <p:spPr bwMode="ltGray">
            <a:xfrm>
              <a:off x="2682" y="1155"/>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grpSp>
      <p:sp>
        <p:nvSpPr>
          <p:cNvPr id="2152" name="Titel"/>
          <p:cNvSpPr>
            <a:spLocks noGrp="1" noChangeArrowheads="1"/>
          </p:cNvSpPr>
          <p:nvPr>
            <p:ph type="ctrTitle" sz="quarter"/>
          </p:nvPr>
        </p:nvSpPr>
        <p:spPr>
          <a:xfrm>
            <a:off x="685800" y="2286000"/>
            <a:ext cx="7772400" cy="1143000"/>
          </a:xfrm>
        </p:spPr>
        <p:txBody>
          <a:bodyPr rtlCol="0"/>
          <a:lstStyle>
            <a:lvl1pPr algn="ctr" rtl="0">
              <a:defRPr/>
            </a:lvl1pPr>
          </a:lstStyle>
          <a:p>
            <a:pPr lvl="0" rtl="0"/>
            <a:r>
              <a:rPr lang="de-DE" noProof="0"/>
              <a:t>Mastertitelformat bearbeiten</a:t>
            </a:r>
            <a:endParaRPr lang="de-DE" noProof="0" dirty="0"/>
          </a:p>
        </p:txBody>
      </p:sp>
      <p:sp>
        <p:nvSpPr>
          <p:cNvPr id="2153" name="Untertitel"/>
          <p:cNvSpPr>
            <a:spLocks noGrp="1" noChangeArrowheads="1"/>
          </p:cNvSpPr>
          <p:nvPr>
            <p:ph type="subTitle" sz="quarter" idx="1"/>
          </p:nvPr>
        </p:nvSpPr>
        <p:spPr>
          <a:xfrm>
            <a:off x="1371600" y="3886200"/>
            <a:ext cx="6400800" cy="1752600"/>
          </a:xfrm>
        </p:spPr>
        <p:txBody>
          <a:bodyPr rtlCol="0"/>
          <a:lstStyle>
            <a:lvl1pPr marL="0" indent="0" algn="ctr" rtl="0">
              <a:buFontTx/>
              <a:buNone/>
              <a:defRPr/>
            </a:lvl1pPr>
          </a:lstStyle>
          <a:p>
            <a:pPr lvl="0" rtl="0"/>
            <a:r>
              <a:rPr lang="de-DE" noProof="0"/>
              <a:t>Master-Untertitelformat bearbeiten</a:t>
            </a:r>
            <a:endParaRPr lang="de-DE" noProof="0" dirty="0"/>
          </a:p>
        </p:txBody>
      </p:sp>
      <p:sp>
        <p:nvSpPr>
          <p:cNvPr id="2154" name="Datumsplatzhalter 1"/>
          <p:cNvSpPr>
            <a:spLocks noGrp="1" noChangeArrowheads="1"/>
          </p:cNvSpPr>
          <p:nvPr>
            <p:ph type="dt" sz="quarter" idx="2"/>
          </p:nvPr>
        </p:nvSpPr>
        <p:spPr/>
        <p:txBody>
          <a:bodyPr rtlCol="0"/>
          <a:lstStyle>
            <a:lvl1pPr algn="l" rtl="0">
              <a:defRPr/>
            </a:lvl1pPr>
          </a:lstStyle>
          <a:p>
            <a:pPr rtl="0"/>
            <a:endParaRPr lang="de-DE" altLang="en-US" dirty="0"/>
          </a:p>
        </p:txBody>
      </p:sp>
      <p:sp>
        <p:nvSpPr>
          <p:cNvPr id="2155" name="Fußzeilenplatzhalter"/>
          <p:cNvSpPr>
            <a:spLocks noGrp="1" noChangeArrowheads="1"/>
          </p:cNvSpPr>
          <p:nvPr>
            <p:ph type="ftr" sz="quarter" idx="3"/>
          </p:nvPr>
        </p:nvSpPr>
        <p:spPr/>
        <p:txBody>
          <a:bodyPr rtlCol="0"/>
          <a:lstStyle>
            <a:lvl1pPr algn="ctr" rtl="0">
              <a:defRPr/>
            </a:lvl1pPr>
          </a:lstStyle>
          <a:p>
            <a:endParaRPr lang="de-DE" altLang="en-US" dirty="0"/>
          </a:p>
        </p:txBody>
      </p:sp>
      <p:sp>
        <p:nvSpPr>
          <p:cNvPr id="2156" name="Foliennummernplatzhalter"/>
          <p:cNvSpPr>
            <a:spLocks noGrp="1" noChangeArrowheads="1"/>
          </p:cNvSpPr>
          <p:nvPr>
            <p:ph type="sldNum" sz="quarter" idx="4"/>
          </p:nvPr>
        </p:nvSpPr>
        <p:spPr/>
        <p:txBody>
          <a:bodyPr rtlCol="0"/>
          <a:lstStyle>
            <a:lvl1pPr algn="l" rtl="0">
              <a:defRPr/>
            </a:lvl1pPr>
          </a:lstStyle>
          <a:p>
            <a:pPr algn="r"/>
            <a:fld id="{C8B9DA4F-5764-4AC2-AA4D-06B94FF4AB84}" type="slidenum">
              <a:rPr lang="de-DE" altLang="en-US" smtClean="0"/>
              <a:pPr algn="r"/>
              <a:t>‹Nr.›</a:t>
            </a:fld>
            <a:endParaRPr lang="de-DE"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Vertikaler Textplatzhalter 2"/>
          <p:cNvSpPr>
            <a:spLocks noGrp="1"/>
          </p:cNvSpPr>
          <p:nvPr>
            <p:ph type="body" orient="vert" idx="1"/>
          </p:nvPr>
        </p:nvSpPr>
        <p:spPr/>
        <p:txBody>
          <a:bodyPr vert="eaVert"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lvl1pPr algn="l" rtl="0">
              <a:defRPr/>
            </a:lvl1pPr>
          </a:lstStyle>
          <a:p>
            <a:pPr rtl="0"/>
            <a:endParaRPr lang="de-DE" altLang="en-US" dirty="0"/>
          </a:p>
        </p:txBody>
      </p:sp>
      <p:sp>
        <p:nvSpPr>
          <p:cNvPr id="5" name="Fußzeilenplatzhalter 4"/>
          <p:cNvSpPr>
            <a:spLocks noGrp="1"/>
          </p:cNvSpPr>
          <p:nvPr>
            <p:ph type="ftr" sz="quarter" idx="11"/>
          </p:nvPr>
        </p:nvSpPr>
        <p:spPr/>
        <p:txBody>
          <a:bodyPr rtlCol="0"/>
          <a:lstStyle>
            <a:lvl1pPr algn="ctr" rtl="0">
              <a:defRPr/>
            </a:lvl1pPr>
          </a:lstStyle>
          <a:p>
            <a:endParaRPr lang="de-DE" altLang="en-US" dirty="0"/>
          </a:p>
        </p:txBody>
      </p:sp>
      <p:sp>
        <p:nvSpPr>
          <p:cNvPr id="6" name="Foliennummernplatzhalter 5"/>
          <p:cNvSpPr>
            <a:spLocks noGrp="1"/>
          </p:cNvSpPr>
          <p:nvPr>
            <p:ph type="sldNum" sz="quarter" idx="12"/>
          </p:nvPr>
        </p:nvSpPr>
        <p:spPr/>
        <p:txBody>
          <a:bodyPr rtlCol="0"/>
          <a:lstStyle>
            <a:lvl1pPr algn="l" rtl="0">
              <a:defRPr/>
            </a:lvl1pPr>
          </a:lstStyle>
          <a:p>
            <a:pPr algn="r"/>
            <a:fld id="{2736AB22-400D-447B-B32D-AAF9CF602287}" type="slidenum">
              <a:rPr lang="de-DE" altLang="en-US" smtClean="0"/>
              <a:pPr algn="r"/>
              <a:t>‹Nr.›</a:t>
            </a:fld>
            <a:endParaRPr lang="de-DE" altLang="en-US" dirty="0"/>
          </a:p>
        </p:txBody>
      </p:sp>
    </p:spTree>
    <p:extLst>
      <p:ext uri="{BB962C8B-B14F-4D97-AF65-F5344CB8AC3E}">
        <p14:creationId xmlns:p14="http://schemas.microsoft.com/office/powerpoint/2010/main" val="2173870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rtlCol="0"/>
          <a:lstStyle/>
          <a:p>
            <a:pPr rtl="0"/>
            <a:r>
              <a:rPr lang="de-DE"/>
              <a:t>Mastertitelformat bearbeiten</a:t>
            </a:r>
            <a:endParaRPr lang="de-DE" dirty="0"/>
          </a:p>
        </p:txBody>
      </p:sp>
      <p:sp>
        <p:nvSpPr>
          <p:cNvPr id="3" name="Vertikaler Textplatzhalter 2"/>
          <p:cNvSpPr>
            <a:spLocks noGrp="1"/>
          </p:cNvSpPr>
          <p:nvPr>
            <p:ph type="body" orient="vert" idx="1"/>
          </p:nvPr>
        </p:nvSpPr>
        <p:spPr>
          <a:xfrm>
            <a:off x="685800" y="609600"/>
            <a:ext cx="5676900" cy="5486400"/>
          </a:xfrm>
        </p:spPr>
        <p:txBody>
          <a:bodyPr vert="eaVert"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lvl1pPr algn="l" rtl="0">
              <a:defRPr/>
            </a:lvl1pPr>
          </a:lstStyle>
          <a:p>
            <a:pPr rtl="0"/>
            <a:endParaRPr lang="de-DE" altLang="en-US" dirty="0"/>
          </a:p>
        </p:txBody>
      </p:sp>
      <p:sp>
        <p:nvSpPr>
          <p:cNvPr id="5" name="Fußzeilenplatzhalter 4"/>
          <p:cNvSpPr>
            <a:spLocks noGrp="1"/>
          </p:cNvSpPr>
          <p:nvPr>
            <p:ph type="ftr" sz="quarter" idx="11"/>
          </p:nvPr>
        </p:nvSpPr>
        <p:spPr/>
        <p:txBody>
          <a:bodyPr rtlCol="0"/>
          <a:lstStyle>
            <a:lvl1pPr algn="ctr" rtl="0">
              <a:defRPr/>
            </a:lvl1pPr>
          </a:lstStyle>
          <a:p>
            <a:endParaRPr lang="de-DE" altLang="en-US" dirty="0"/>
          </a:p>
        </p:txBody>
      </p:sp>
      <p:sp>
        <p:nvSpPr>
          <p:cNvPr id="6" name="Foliennummernplatzhalter 5"/>
          <p:cNvSpPr>
            <a:spLocks noGrp="1"/>
          </p:cNvSpPr>
          <p:nvPr>
            <p:ph type="sldNum" sz="quarter" idx="12"/>
          </p:nvPr>
        </p:nvSpPr>
        <p:spPr/>
        <p:txBody>
          <a:bodyPr rtlCol="0"/>
          <a:lstStyle>
            <a:lvl1pPr algn="l" rtl="0">
              <a:defRPr/>
            </a:lvl1pPr>
          </a:lstStyle>
          <a:p>
            <a:pPr algn="r"/>
            <a:fld id="{8AC75CF4-1E93-4360-9143-87818250A507}" type="slidenum">
              <a:rPr lang="de-DE" altLang="en-US" smtClean="0"/>
              <a:pPr algn="r"/>
              <a:t>‹Nr.›</a:t>
            </a:fld>
            <a:endParaRPr lang="de-DE" altLang="en-US" dirty="0"/>
          </a:p>
        </p:txBody>
      </p:sp>
    </p:spTree>
    <p:extLst>
      <p:ext uri="{BB962C8B-B14F-4D97-AF65-F5344CB8AC3E}">
        <p14:creationId xmlns:p14="http://schemas.microsoft.com/office/powerpoint/2010/main" val="64947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idx="1"/>
          </p:nvPr>
        </p:nvSpPr>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Datumsplatzhalter 3"/>
          <p:cNvSpPr>
            <a:spLocks noGrp="1"/>
          </p:cNvSpPr>
          <p:nvPr>
            <p:ph type="dt" sz="half" idx="10"/>
          </p:nvPr>
        </p:nvSpPr>
        <p:spPr/>
        <p:txBody>
          <a:bodyPr rtlCol="0"/>
          <a:lstStyle>
            <a:lvl1pPr algn="l" rtl="0">
              <a:defRPr/>
            </a:lvl1pPr>
          </a:lstStyle>
          <a:p>
            <a:pPr rtl="0"/>
            <a:endParaRPr lang="de-DE" altLang="en-US" dirty="0"/>
          </a:p>
        </p:txBody>
      </p:sp>
      <p:sp>
        <p:nvSpPr>
          <p:cNvPr id="5" name="Fußzeilenplatzhalter 4"/>
          <p:cNvSpPr>
            <a:spLocks noGrp="1"/>
          </p:cNvSpPr>
          <p:nvPr>
            <p:ph type="ftr" sz="quarter" idx="11"/>
          </p:nvPr>
        </p:nvSpPr>
        <p:spPr/>
        <p:txBody>
          <a:bodyPr rtlCol="0"/>
          <a:lstStyle>
            <a:lvl1pPr algn="ctr" rtl="0">
              <a:defRPr/>
            </a:lvl1pPr>
          </a:lstStyle>
          <a:p>
            <a:endParaRPr lang="de-DE" altLang="en-US" dirty="0"/>
          </a:p>
        </p:txBody>
      </p:sp>
      <p:sp>
        <p:nvSpPr>
          <p:cNvPr id="6" name="Foliennummernplatzhalter 5"/>
          <p:cNvSpPr>
            <a:spLocks noGrp="1"/>
          </p:cNvSpPr>
          <p:nvPr>
            <p:ph type="sldNum" sz="quarter" idx="12"/>
          </p:nvPr>
        </p:nvSpPr>
        <p:spPr/>
        <p:txBody>
          <a:bodyPr rtlCol="0"/>
          <a:lstStyle>
            <a:lvl1pPr algn="l" rtl="0">
              <a:defRPr/>
            </a:lvl1pPr>
          </a:lstStyle>
          <a:p>
            <a:pPr algn="r"/>
            <a:fld id="{3E230196-2F84-40D3-AE00-01E0CA17507F}" type="slidenum">
              <a:rPr lang="de-DE" altLang="en-US" smtClean="0"/>
              <a:pPr algn="r"/>
              <a:t>‹Nr.›</a:t>
            </a:fld>
            <a:endParaRPr lang="de-DE" altLang="en-US" dirty="0"/>
          </a:p>
        </p:txBody>
      </p:sp>
    </p:spTree>
    <p:extLst>
      <p:ext uri="{BB962C8B-B14F-4D97-AF65-F5344CB8AC3E}">
        <p14:creationId xmlns:p14="http://schemas.microsoft.com/office/powerpoint/2010/main" val="1357594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rtlCol="0" anchor="b"/>
          <a:lstStyle>
            <a:lvl1pPr algn="ctr" rtl="0">
              <a:defRPr sz="6000"/>
            </a:lvl1pPr>
          </a:lstStyle>
          <a:p>
            <a:pPr rtl="0"/>
            <a:r>
              <a:rPr lang="de-DE"/>
              <a:t>Mastertitelformat bearbeiten</a:t>
            </a:r>
            <a:endParaRPr lang="de-DE" dirty="0"/>
          </a:p>
        </p:txBody>
      </p:sp>
      <p:sp>
        <p:nvSpPr>
          <p:cNvPr id="3" name="Textplatzhalter 2"/>
          <p:cNvSpPr>
            <a:spLocks noGrp="1"/>
          </p:cNvSpPr>
          <p:nvPr>
            <p:ph type="body" idx="1"/>
          </p:nvPr>
        </p:nvSpPr>
        <p:spPr>
          <a:xfrm>
            <a:off x="623888" y="4589463"/>
            <a:ext cx="7886700" cy="1500187"/>
          </a:xfrm>
        </p:spPr>
        <p:txBody>
          <a:bodyPr rtlCol="0"/>
          <a:lstStyle>
            <a:lvl1pPr marL="0" indent="0" algn="l" rtl="0">
              <a:buNone/>
              <a:defRPr sz="2400"/>
            </a:lvl1pPr>
            <a:lvl2pPr marL="457200" indent="0" algn="l" rtl="0">
              <a:buNone/>
              <a:defRPr sz="2000"/>
            </a:lvl2pPr>
            <a:lvl3pPr marL="914400" indent="0" algn="l" rtl="0">
              <a:buNone/>
              <a:defRPr sz="1800"/>
            </a:lvl3pPr>
            <a:lvl4pPr marL="1371600" indent="0" algn="l" rtl="0">
              <a:buNone/>
              <a:defRPr sz="1600"/>
            </a:lvl4pPr>
            <a:lvl5pPr marL="1828800" indent="0" algn="l" rtl="0">
              <a:buNone/>
              <a:defRPr sz="1600"/>
            </a:lvl5pPr>
            <a:lvl6pPr marL="2286000" indent="0" algn="l" rtl="0">
              <a:buNone/>
              <a:defRPr sz="1600"/>
            </a:lvl6pPr>
            <a:lvl7pPr marL="2743200" indent="0" algn="l" rtl="0">
              <a:buNone/>
              <a:defRPr sz="1600"/>
            </a:lvl7pPr>
            <a:lvl8pPr marL="3200400" indent="0" algn="l" rtl="0">
              <a:buNone/>
              <a:defRPr sz="1600"/>
            </a:lvl8pPr>
            <a:lvl9pPr marL="3657600" indent="0" algn="l" rtl="0">
              <a:buNone/>
              <a:defRPr sz="1600"/>
            </a:lvl9pPr>
          </a:lstStyle>
          <a:p>
            <a:pPr lvl="0" rtl="0"/>
            <a:r>
              <a:rPr lang="de-DE"/>
              <a:t>Mastertextformat bearbeiten</a:t>
            </a:r>
          </a:p>
        </p:txBody>
      </p:sp>
      <p:sp>
        <p:nvSpPr>
          <p:cNvPr id="4" name="Datumsplatzhalter 3"/>
          <p:cNvSpPr>
            <a:spLocks noGrp="1"/>
          </p:cNvSpPr>
          <p:nvPr>
            <p:ph type="dt" sz="half" idx="10"/>
          </p:nvPr>
        </p:nvSpPr>
        <p:spPr/>
        <p:txBody>
          <a:bodyPr rtlCol="0"/>
          <a:lstStyle>
            <a:lvl1pPr algn="l" rtl="0">
              <a:defRPr/>
            </a:lvl1pPr>
          </a:lstStyle>
          <a:p>
            <a:pPr rtl="0"/>
            <a:endParaRPr lang="de-DE" altLang="en-US" dirty="0"/>
          </a:p>
        </p:txBody>
      </p:sp>
      <p:sp>
        <p:nvSpPr>
          <p:cNvPr id="5" name="Fußzeilenplatzhalter 4"/>
          <p:cNvSpPr>
            <a:spLocks noGrp="1"/>
          </p:cNvSpPr>
          <p:nvPr>
            <p:ph type="ftr" sz="quarter" idx="11"/>
          </p:nvPr>
        </p:nvSpPr>
        <p:spPr/>
        <p:txBody>
          <a:bodyPr rtlCol="0"/>
          <a:lstStyle>
            <a:lvl1pPr algn="ctr" rtl="0">
              <a:defRPr/>
            </a:lvl1pPr>
          </a:lstStyle>
          <a:p>
            <a:endParaRPr lang="de-DE" altLang="en-US" dirty="0"/>
          </a:p>
        </p:txBody>
      </p:sp>
      <p:sp>
        <p:nvSpPr>
          <p:cNvPr id="6" name="Foliennummernplatzhalter 5"/>
          <p:cNvSpPr>
            <a:spLocks noGrp="1"/>
          </p:cNvSpPr>
          <p:nvPr>
            <p:ph type="sldNum" sz="quarter" idx="12"/>
          </p:nvPr>
        </p:nvSpPr>
        <p:spPr/>
        <p:txBody>
          <a:bodyPr rtlCol="0"/>
          <a:lstStyle>
            <a:lvl1pPr algn="l" rtl="0">
              <a:defRPr/>
            </a:lvl1pPr>
          </a:lstStyle>
          <a:p>
            <a:pPr algn="r"/>
            <a:fld id="{055BDE22-7494-4A62-A3A6-3AD1A02A1F30}" type="slidenum">
              <a:rPr lang="de-DE" altLang="en-US" smtClean="0"/>
              <a:pPr algn="r"/>
              <a:t>‹Nr.›</a:t>
            </a:fld>
            <a:endParaRPr lang="de-DE" altLang="en-US" dirty="0"/>
          </a:p>
        </p:txBody>
      </p:sp>
    </p:spTree>
    <p:extLst>
      <p:ext uri="{BB962C8B-B14F-4D97-AF65-F5344CB8AC3E}">
        <p14:creationId xmlns:p14="http://schemas.microsoft.com/office/powerpoint/2010/main" val="2871657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sz="half" idx="1"/>
          </p:nvPr>
        </p:nvSpPr>
        <p:spPr>
          <a:xfrm>
            <a:off x="685800" y="1981200"/>
            <a:ext cx="3810000" cy="4114800"/>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p:nvPr>
        </p:nvSpPr>
        <p:spPr>
          <a:xfrm>
            <a:off x="4648200" y="1981200"/>
            <a:ext cx="3810000" cy="4114800"/>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Datumsplatzhalter 4"/>
          <p:cNvSpPr>
            <a:spLocks noGrp="1"/>
          </p:cNvSpPr>
          <p:nvPr>
            <p:ph type="dt" sz="half" idx="10"/>
          </p:nvPr>
        </p:nvSpPr>
        <p:spPr/>
        <p:txBody>
          <a:bodyPr rtlCol="0"/>
          <a:lstStyle>
            <a:lvl1pPr algn="l" rtl="0">
              <a:defRPr/>
            </a:lvl1pPr>
          </a:lstStyle>
          <a:p>
            <a:pPr rtl="0"/>
            <a:endParaRPr lang="de-DE" altLang="en-US" dirty="0"/>
          </a:p>
        </p:txBody>
      </p:sp>
      <p:sp>
        <p:nvSpPr>
          <p:cNvPr id="6" name="Fußzeilenplatzhalter 5"/>
          <p:cNvSpPr>
            <a:spLocks noGrp="1"/>
          </p:cNvSpPr>
          <p:nvPr>
            <p:ph type="ftr" sz="quarter" idx="11"/>
          </p:nvPr>
        </p:nvSpPr>
        <p:spPr/>
        <p:txBody>
          <a:bodyPr rtlCol="0"/>
          <a:lstStyle>
            <a:lvl1pPr algn="ctr" rtl="0">
              <a:defRPr/>
            </a:lvl1pPr>
          </a:lstStyle>
          <a:p>
            <a:endParaRPr lang="de-DE" altLang="en-US" dirty="0"/>
          </a:p>
        </p:txBody>
      </p:sp>
      <p:sp>
        <p:nvSpPr>
          <p:cNvPr id="7" name="Foliennummernplatzhalter 6"/>
          <p:cNvSpPr>
            <a:spLocks noGrp="1"/>
          </p:cNvSpPr>
          <p:nvPr>
            <p:ph type="sldNum" sz="quarter" idx="12"/>
          </p:nvPr>
        </p:nvSpPr>
        <p:spPr/>
        <p:txBody>
          <a:bodyPr rtlCol="0"/>
          <a:lstStyle>
            <a:lvl1pPr algn="l" rtl="0">
              <a:defRPr/>
            </a:lvl1pPr>
          </a:lstStyle>
          <a:p>
            <a:pPr algn="r"/>
            <a:fld id="{C8C795DA-9A52-4BB1-B65D-F1CA449FC81E}" type="slidenum">
              <a:rPr lang="de-DE" altLang="en-US" smtClean="0"/>
              <a:pPr algn="r"/>
              <a:t>‹Nr.›</a:t>
            </a:fld>
            <a:endParaRPr lang="de-DE" altLang="en-US" dirty="0"/>
          </a:p>
        </p:txBody>
      </p:sp>
    </p:spTree>
    <p:extLst>
      <p:ext uri="{BB962C8B-B14F-4D97-AF65-F5344CB8AC3E}">
        <p14:creationId xmlns:p14="http://schemas.microsoft.com/office/powerpoint/2010/main" val="48399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85800" y="612648"/>
            <a:ext cx="7772400" cy="1143000"/>
          </a:xfrm>
        </p:spPr>
        <p:txBody>
          <a:bodyPr rtlCol="0"/>
          <a:lstStyle/>
          <a:p>
            <a:pPr rtl="0"/>
            <a:r>
              <a:rPr lang="de-DE"/>
              <a:t>Mastertitelformat bearbeiten</a:t>
            </a:r>
            <a:endParaRPr lang="de-DE" dirty="0"/>
          </a:p>
        </p:txBody>
      </p:sp>
      <p:sp>
        <p:nvSpPr>
          <p:cNvPr id="3" name="Textplatzhalter 2"/>
          <p:cNvSpPr>
            <a:spLocks noGrp="1"/>
          </p:cNvSpPr>
          <p:nvPr>
            <p:ph type="body" idx="1"/>
          </p:nvPr>
        </p:nvSpPr>
        <p:spPr>
          <a:xfrm>
            <a:off x="685800" y="1917571"/>
            <a:ext cx="3794760" cy="690690"/>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a:t>Mastertextformat bearbeiten</a:t>
            </a:r>
          </a:p>
        </p:txBody>
      </p:sp>
      <p:sp>
        <p:nvSpPr>
          <p:cNvPr id="4" name="Inhaltsplatzhalter 3"/>
          <p:cNvSpPr>
            <a:spLocks noGrp="1"/>
          </p:cNvSpPr>
          <p:nvPr>
            <p:ph sz="half" idx="2"/>
          </p:nvPr>
        </p:nvSpPr>
        <p:spPr>
          <a:xfrm>
            <a:off x="685800" y="2666999"/>
            <a:ext cx="3794760" cy="3522663"/>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p:nvPr>
        </p:nvSpPr>
        <p:spPr>
          <a:xfrm>
            <a:off x="4663440" y="1917571"/>
            <a:ext cx="3794760" cy="690690"/>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a:t>Mastertextformat bearbeiten</a:t>
            </a:r>
          </a:p>
        </p:txBody>
      </p:sp>
      <p:sp>
        <p:nvSpPr>
          <p:cNvPr id="6" name="Inhaltsplatzhalter 5"/>
          <p:cNvSpPr>
            <a:spLocks noGrp="1"/>
          </p:cNvSpPr>
          <p:nvPr>
            <p:ph sz="quarter" idx="4"/>
          </p:nvPr>
        </p:nvSpPr>
        <p:spPr>
          <a:xfrm>
            <a:off x="4663440" y="2666999"/>
            <a:ext cx="3794760" cy="3522663"/>
          </a:xfrm>
        </p:spPr>
        <p:txBody>
          <a:bodyPr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7" name="Datumsplatzhalter 6"/>
          <p:cNvSpPr>
            <a:spLocks noGrp="1"/>
          </p:cNvSpPr>
          <p:nvPr>
            <p:ph type="dt" sz="half" idx="10"/>
          </p:nvPr>
        </p:nvSpPr>
        <p:spPr/>
        <p:txBody>
          <a:bodyPr rtlCol="0"/>
          <a:lstStyle>
            <a:lvl1pPr algn="l" rtl="0">
              <a:defRPr/>
            </a:lvl1pPr>
          </a:lstStyle>
          <a:p>
            <a:pPr rtl="0"/>
            <a:endParaRPr lang="de-DE" altLang="en-US" dirty="0"/>
          </a:p>
        </p:txBody>
      </p:sp>
      <p:sp>
        <p:nvSpPr>
          <p:cNvPr id="8" name="Fußzeilenplatzhalter 7"/>
          <p:cNvSpPr>
            <a:spLocks noGrp="1"/>
          </p:cNvSpPr>
          <p:nvPr>
            <p:ph type="ftr" sz="quarter" idx="11"/>
          </p:nvPr>
        </p:nvSpPr>
        <p:spPr/>
        <p:txBody>
          <a:bodyPr rtlCol="0"/>
          <a:lstStyle>
            <a:lvl1pPr algn="ctr" rtl="0">
              <a:defRPr/>
            </a:lvl1pPr>
          </a:lstStyle>
          <a:p>
            <a:endParaRPr lang="de-DE" altLang="en-US" dirty="0"/>
          </a:p>
        </p:txBody>
      </p:sp>
      <p:sp>
        <p:nvSpPr>
          <p:cNvPr id="9" name="Foliennummernplatzhalter 8"/>
          <p:cNvSpPr>
            <a:spLocks noGrp="1"/>
          </p:cNvSpPr>
          <p:nvPr>
            <p:ph type="sldNum" sz="quarter" idx="12"/>
          </p:nvPr>
        </p:nvSpPr>
        <p:spPr/>
        <p:txBody>
          <a:bodyPr rtlCol="0"/>
          <a:lstStyle>
            <a:lvl1pPr algn="l" rtl="0">
              <a:defRPr/>
            </a:lvl1pPr>
          </a:lstStyle>
          <a:p>
            <a:pPr algn="r"/>
            <a:fld id="{8281E970-9C0F-40E6-B8D9-D58E05E381C6}" type="slidenum">
              <a:rPr lang="de-DE" altLang="en-US" smtClean="0"/>
              <a:pPr algn="r"/>
              <a:t>‹Nr.›</a:t>
            </a:fld>
            <a:endParaRPr lang="de-DE" altLang="en-US" dirty="0"/>
          </a:p>
        </p:txBody>
      </p:sp>
    </p:spTree>
    <p:extLst>
      <p:ext uri="{BB962C8B-B14F-4D97-AF65-F5344CB8AC3E}">
        <p14:creationId xmlns:p14="http://schemas.microsoft.com/office/powerpoint/2010/main" val="129394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Datumsplatzhalter 2"/>
          <p:cNvSpPr>
            <a:spLocks noGrp="1"/>
          </p:cNvSpPr>
          <p:nvPr>
            <p:ph type="dt" sz="half" idx="10"/>
          </p:nvPr>
        </p:nvSpPr>
        <p:spPr/>
        <p:txBody>
          <a:bodyPr rtlCol="0"/>
          <a:lstStyle>
            <a:lvl1pPr algn="l" rtl="0">
              <a:defRPr/>
            </a:lvl1pPr>
          </a:lstStyle>
          <a:p>
            <a:pPr rtl="0"/>
            <a:endParaRPr lang="de-DE" altLang="en-US" dirty="0"/>
          </a:p>
        </p:txBody>
      </p:sp>
      <p:sp>
        <p:nvSpPr>
          <p:cNvPr id="4" name="Fußzeilenplatzhalter 3"/>
          <p:cNvSpPr>
            <a:spLocks noGrp="1"/>
          </p:cNvSpPr>
          <p:nvPr>
            <p:ph type="ftr" sz="quarter" idx="11"/>
          </p:nvPr>
        </p:nvSpPr>
        <p:spPr/>
        <p:txBody>
          <a:bodyPr rtlCol="0"/>
          <a:lstStyle>
            <a:lvl1pPr algn="ctr" rtl="0">
              <a:defRPr/>
            </a:lvl1pPr>
          </a:lstStyle>
          <a:p>
            <a:endParaRPr lang="de-DE" altLang="en-US" dirty="0"/>
          </a:p>
        </p:txBody>
      </p:sp>
      <p:sp>
        <p:nvSpPr>
          <p:cNvPr id="5" name="Foliennummernplatzhalter 4"/>
          <p:cNvSpPr>
            <a:spLocks noGrp="1"/>
          </p:cNvSpPr>
          <p:nvPr>
            <p:ph type="sldNum" sz="quarter" idx="12"/>
          </p:nvPr>
        </p:nvSpPr>
        <p:spPr/>
        <p:txBody>
          <a:bodyPr rtlCol="0"/>
          <a:lstStyle>
            <a:lvl1pPr algn="l" rtl="0">
              <a:defRPr/>
            </a:lvl1pPr>
          </a:lstStyle>
          <a:p>
            <a:pPr algn="r"/>
            <a:fld id="{90091406-E9A3-4AA0-8C01-345A87723460}" type="slidenum">
              <a:rPr lang="de-DE" altLang="en-US" smtClean="0"/>
              <a:pPr algn="r"/>
              <a:t>‹Nr.›</a:t>
            </a:fld>
            <a:endParaRPr lang="de-DE" altLang="en-US" dirty="0"/>
          </a:p>
        </p:txBody>
      </p:sp>
    </p:spTree>
    <p:extLst>
      <p:ext uri="{BB962C8B-B14F-4D97-AF65-F5344CB8AC3E}">
        <p14:creationId xmlns:p14="http://schemas.microsoft.com/office/powerpoint/2010/main" val="609337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lgn="l" rtl="0">
              <a:defRPr/>
            </a:lvl1pPr>
          </a:lstStyle>
          <a:p>
            <a:pPr rtl="0"/>
            <a:endParaRPr lang="de-DE" altLang="en-US" dirty="0"/>
          </a:p>
        </p:txBody>
      </p:sp>
      <p:sp>
        <p:nvSpPr>
          <p:cNvPr id="3" name="Fußzeilenplatzhalter 2"/>
          <p:cNvSpPr>
            <a:spLocks noGrp="1"/>
          </p:cNvSpPr>
          <p:nvPr>
            <p:ph type="ftr" sz="quarter" idx="11"/>
          </p:nvPr>
        </p:nvSpPr>
        <p:spPr/>
        <p:txBody>
          <a:bodyPr rtlCol="0"/>
          <a:lstStyle>
            <a:lvl1pPr algn="ctr" rtl="0">
              <a:defRPr/>
            </a:lvl1pPr>
          </a:lstStyle>
          <a:p>
            <a:endParaRPr lang="de-DE" altLang="en-US" dirty="0"/>
          </a:p>
        </p:txBody>
      </p:sp>
      <p:sp>
        <p:nvSpPr>
          <p:cNvPr id="4" name="Foliennummernplatzhalter 3"/>
          <p:cNvSpPr>
            <a:spLocks noGrp="1"/>
          </p:cNvSpPr>
          <p:nvPr>
            <p:ph type="sldNum" sz="quarter" idx="12"/>
          </p:nvPr>
        </p:nvSpPr>
        <p:spPr/>
        <p:txBody>
          <a:bodyPr rtlCol="0"/>
          <a:lstStyle>
            <a:lvl1pPr algn="l" rtl="0">
              <a:defRPr/>
            </a:lvl1pPr>
          </a:lstStyle>
          <a:p>
            <a:pPr algn="r"/>
            <a:fld id="{38628785-45E7-4377-938E-62DE1CFE22D9}" type="slidenum">
              <a:rPr lang="de-DE" altLang="en-US" smtClean="0"/>
              <a:pPr algn="r"/>
              <a:t>‹Nr.›</a:t>
            </a:fld>
            <a:endParaRPr lang="de-DE" altLang="en-US" dirty="0"/>
          </a:p>
        </p:txBody>
      </p:sp>
    </p:spTree>
    <p:extLst>
      <p:ext uri="{BB962C8B-B14F-4D97-AF65-F5344CB8AC3E}">
        <p14:creationId xmlns:p14="http://schemas.microsoft.com/office/powerpoint/2010/main" val="180018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rtlCol="0" anchor="b"/>
          <a:lstStyle>
            <a:lvl1pPr algn="ctr" rtl="0">
              <a:defRPr sz="3200"/>
            </a:lvl1pPr>
          </a:lstStyle>
          <a:p>
            <a:pPr rtl="0"/>
            <a:r>
              <a:rPr lang="de-DE"/>
              <a:t>Mastertitelformat bearbeiten</a:t>
            </a:r>
            <a:endParaRPr lang="de-DE" dirty="0"/>
          </a:p>
        </p:txBody>
      </p:sp>
      <p:sp>
        <p:nvSpPr>
          <p:cNvPr id="4" name="Textplatzhalter 3"/>
          <p:cNvSpPr>
            <a:spLocks noGrp="1"/>
          </p:cNvSpPr>
          <p:nvPr>
            <p:ph type="body" sz="half" idx="2"/>
          </p:nvPr>
        </p:nvSpPr>
        <p:spPr>
          <a:xfrm>
            <a:off x="630238" y="2057400"/>
            <a:ext cx="2949575" cy="3811588"/>
          </a:xfrm>
        </p:spPr>
        <p:txBody>
          <a:bodyPr rtlCol="0"/>
          <a:lstStyle>
            <a:lvl1pPr marL="0" indent="0" algn="l" rtl="0">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de-DE"/>
              <a:t>Mastertextformat bearbeiten</a:t>
            </a:r>
          </a:p>
        </p:txBody>
      </p:sp>
      <p:sp>
        <p:nvSpPr>
          <p:cNvPr id="3" name="Inhaltsplatzhalter 2"/>
          <p:cNvSpPr>
            <a:spLocks noGrp="1"/>
          </p:cNvSpPr>
          <p:nvPr>
            <p:ph idx="1"/>
          </p:nvPr>
        </p:nvSpPr>
        <p:spPr>
          <a:xfrm>
            <a:off x="3887788" y="987425"/>
            <a:ext cx="4629150" cy="4873625"/>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Datumsplatzhalter 4"/>
          <p:cNvSpPr>
            <a:spLocks noGrp="1"/>
          </p:cNvSpPr>
          <p:nvPr>
            <p:ph type="dt" sz="half" idx="10"/>
          </p:nvPr>
        </p:nvSpPr>
        <p:spPr/>
        <p:txBody>
          <a:bodyPr rtlCol="0"/>
          <a:lstStyle>
            <a:lvl1pPr algn="l" rtl="0">
              <a:defRPr/>
            </a:lvl1pPr>
          </a:lstStyle>
          <a:p>
            <a:pPr rtl="0"/>
            <a:endParaRPr lang="de-DE" altLang="en-US" dirty="0"/>
          </a:p>
        </p:txBody>
      </p:sp>
      <p:sp>
        <p:nvSpPr>
          <p:cNvPr id="6" name="Fußzeilenplatzhalter 5"/>
          <p:cNvSpPr>
            <a:spLocks noGrp="1"/>
          </p:cNvSpPr>
          <p:nvPr>
            <p:ph type="ftr" sz="quarter" idx="11"/>
          </p:nvPr>
        </p:nvSpPr>
        <p:spPr/>
        <p:txBody>
          <a:bodyPr rtlCol="0"/>
          <a:lstStyle>
            <a:lvl1pPr algn="ctr" rtl="0">
              <a:defRPr/>
            </a:lvl1pPr>
          </a:lstStyle>
          <a:p>
            <a:endParaRPr lang="de-DE" altLang="en-US" dirty="0"/>
          </a:p>
        </p:txBody>
      </p:sp>
      <p:sp>
        <p:nvSpPr>
          <p:cNvPr id="7" name="Foliennummernplatzhalter 6"/>
          <p:cNvSpPr>
            <a:spLocks noGrp="1"/>
          </p:cNvSpPr>
          <p:nvPr>
            <p:ph type="sldNum" sz="quarter" idx="12"/>
          </p:nvPr>
        </p:nvSpPr>
        <p:spPr/>
        <p:txBody>
          <a:bodyPr rtlCol="0"/>
          <a:lstStyle>
            <a:lvl1pPr algn="l" rtl="0">
              <a:defRPr/>
            </a:lvl1pPr>
          </a:lstStyle>
          <a:p>
            <a:pPr algn="r"/>
            <a:fld id="{9B9BA59B-2B25-4B6F-9CC6-A6D0470CC6D8}" type="slidenum">
              <a:rPr lang="de-DE" altLang="en-US" smtClean="0"/>
              <a:pPr algn="r"/>
              <a:t>‹Nr.›</a:t>
            </a:fld>
            <a:endParaRPr lang="de-DE" altLang="en-US" dirty="0"/>
          </a:p>
        </p:txBody>
      </p:sp>
    </p:spTree>
    <p:extLst>
      <p:ext uri="{BB962C8B-B14F-4D97-AF65-F5344CB8AC3E}">
        <p14:creationId xmlns:p14="http://schemas.microsoft.com/office/powerpoint/2010/main" val="76200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rtlCol="0" anchor="b"/>
          <a:lstStyle>
            <a:lvl1pPr algn="ctr" rtl="0">
              <a:defRPr sz="3200"/>
            </a:lvl1pPr>
          </a:lstStyle>
          <a:p>
            <a:pPr rtl="0"/>
            <a:r>
              <a:rPr lang="de-DE"/>
              <a:t>Mastertitelformat bearbeiten</a:t>
            </a:r>
            <a:endParaRPr lang="de-DE" dirty="0"/>
          </a:p>
        </p:txBody>
      </p:sp>
      <p:sp>
        <p:nvSpPr>
          <p:cNvPr id="4" name="Textplatzhalter 3"/>
          <p:cNvSpPr>
            <a:spLocks noGrp="1"/>
          </p:cNvSpPr>
          <p:nvPr>
            <p:ph type="body" sz="half" idx="2"/>
          </p:nvPr>
        </p:nvSpPr>
        <p:spPr>
          <a:xfrm>
            <a:off x="630238" y="2057400"/>
            <a:ext cx="2949575" cy="3811588"/>
          </a:xfrm>
        </p:spPr>
        <p:txBody>
          <a:bodyPr rtlCol="0"/>
          <a:lstStyle>
            <a:lvl1pPr marL="0" indent="0" algn="l" rtl="0">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de-DE"/>
              <a:t>Mastertextformat bearbeiten</a:t>
            </a:r>
          </a:p>
        </p:txBody>
      </p:sp>
      <p:sp>
        <p:nvSpPr>
          <p:cNvPr id="3" name="Bildplatzhalter 2" descr="Leerer Platzhalter zum Hinzufügen eines Bilds. Klicken Sie auf den Platzhalter, und wählen Sie das hinzuzufügende Bild aus."/>
          <p:cNvSpPr>
            <a:spLocks noGrp="1"/>
          </p:cNvSpPr>
          <p:nvPr>
            <p:ph type="pic" idx="1"/>
          </p:nvPr>
        </p:nvSpPr>
        <p:spPr>
          <a:xfrm>
            <a:off x="3887788" y="987425"/>
            <a:ext cx="4629150" cy="4873625"/>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de-DE"/>
              <a:t>Bild durch Klicken auf Symbol hinzufügen</a:t>
            </a:r>
            <a:endParaRPr lang="de-DE" dirty="0"/>
          </a:p>
        </p:txBody>
      </p:sp>
      <p:sp>
        <p:nvSpPr>
          <p:cNvPr id="5" name="Datumsplatzhalter 4"/>
          <p:cNvSpPr>
            <a:spLocks noGrp="1"/>
          </p:cNvSpPr>
          <p:nvPr>
            <p:ph type="dt" sz="half" idx="10"/>
          </p:nvPr>
        </p:nvSpPr>
        <p:spPr/>
        <p:txBody>
          <a:bodyPr rtlCol="0"/>
          <a:lstStyle>
            <a:lvl1pPr algn="l" rtl="0">
              <a:defRPr/>
            </a:lvl1pPr>
          </a:lstStyle>
          <a:p>
            <a:pPr rtl="0"/>
            <a:endParaRPr lang="de-DE" altLang="en-US" dirty="0"/>
          </a:p>
        </p:txBody>
      </p:sp>
      <p:sp>
        <p:nvSpPr>
          <p:cNvPr id="6" name="Fußzeilenplatzhalter 5"/>
          <p:cNvSpPr>
            <a:spLocks noGrp="1"/>
          </p:cNvSpPr>
          <p:nvPr>
            <p:ph type="ftr" sz="quarter" idx="11"/>
          </p:nvPr>
        </p:nvSpPr>
        <p:spPr/>
        <p:txBody>
          <a:bodyPr rtlCol="0"/>
          <a:lstStyle>
            <a:lvl1pPr algn="ctr" rtl="0">
              <a:defRPr/>
            </a:lvl1pPr>
          </a:lstStyle>
          <a:p>
            <a:endParaRPr lang="de-DE" altLang="en-US" dirty="0"/>
          </a:p>
        </p:txBody>
      </p:sp>
      <p:sp>
        <p:nvSpPr>
          <p:cNvPr id="7" name="Foliennummernplatzhalter 6"/>
          <p:cNvSpPr>
            <a:spLocks noGrp="1"/>
          </p:cNvSpPr>
          <p:nvPr>
            <p:ph type="sldNum" sz="quarter" idx="12"/>
          </p:nvPr>
        </p:nvSpPr>
        <p:spPr/>
        <p:txBody>
          <a:bodyPr rtlCol="0"/>
          <a:lstStyle>
            <a:lvl1pPr algn="l" rtl="0">
              <a:defRPr/>
            </a:lvl1pPr>
          </a:lstStyle>
          <a:p>
            <a:pPr algn="r"/>
            <a:fld id="{EFD1F8BA-7EFE-40C0-8FF7-7CC3804C4085}" type="slidenum">
              <a:rPr lang="de-DE" altLang="en-US" smtClean="0"/>
              <a:pPr algn="r"/>
              <a:t>‹Nr.›</a:t>
            </a:fld>
            <a:endParaRPr lang="de-DE" altLang="en-US" dirty="0"/>
          </a:p>
        </p:txBody>
      </p:sp>
    </p:spTree>
    <p:extLst>
      <p:ext uri="{BB962C8B-B14F-4D97-AF65-F5344CB8AC3E}">
        <p14:creationId xmlns:p14="http://schemas.microsoft.com/office/powerpoint/2010/main" val="644770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95" name="Gruppe 71"/>
          <p:cNvGrpSpPr>
            <a:grpSpLocks/>
          </p:cNvGrpSpPr>
          <p:nvPr/>
        </p:nvGrpSpPr>
        <p:grpSpPr bwMode="auto">
          <a:xfrm>
            <a:off x="0" y="0"/>
            <a:ext cx="9120188" cy="6846888"/>
            <a:chOff x="0" y="0"/>
            <a:chExt cx="5745" cy="4313"/>
          </a:xfrm>
        </p:grpSpPr>
        <p:grpSp>
          <p:nvGrpSpPr>
            <p:cNvPr id="1093" name="Gruppe 69"/>
            <p:cNvGrpSpPr>
              <a:grpSpLocks/>
            </p:cNvGrpSpPr>
            <p:nvPr/>
          </p:nvGrpSpPr>
          <p:grpSpPr bwMode="auto">
            <a:xfrm>
              <a:off x="0" y="0"/>
              <a:ext cx="5745" cy="4313"/>
              <a:chOff x="0" y="0"/>
              <a:chExt cx="5745" cy="4313"/>
            </a:xfrm>
          </p:grpSpPr>
          <p:sp>
            <p:nvSpPr>
              <p:cNvPr id="1026" name="Rechteck 2"/>
              <p:cNvSpPr>
                <a:spLocks noChangeArrowheads="1"/>
              </p:cNvSpPr>
              <p:nvPr/>
            </p:nvSpPr>
            <p:spPr bwMode="ltGray">
              <a:xfrm>
                <a:off x="2201" y="4113"/>
                <a:ext cx="62" cy="6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1027" name="Rechteck 3"/>
              <p:cNvSpPr>
                <a:spLocks noChangeArrowheads="1"/>
              </p:cNvSpPr>
              <p:nvPr/>
            </p:nvSpPr>
            <p:spPr bwMode="ltGray">
              <a:xfrm>
                <a:off x="276" y="3715"/>
                <a:ext cx="62" cy="65"/>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1028" name="Freihandform 4"/>
              <p:cNvSpPr>
                <a:spLocks/>
              </p:cNvSpPr>
              <p:nvPr/>
            </p:nvSpPr>
            <p:spPr bwMode="ltGray">
              <a:xfrm>
                <a:off x="4516" y="3856"/>
                <a:ext cx="99" cy="311"/>
              </a:xfrm>
              <a:custGeom>
                <a:avLst/>
                <a:gdLst>
                  <a:gd name="T0" fmla="*/ 49 w 99"/>
                  <a:gd name="T1" fmla="*/ 304 h 311"/>
                  <a:gd name="T2" fmla="*/ 52 w 99"/>
                  <a:gd name="T3" fmla="*/ 294 h 311"/>
                  <a:gd name="T4" fmla="*/ 55 w 99"/>
                  <a:gd name="T5" fmla="*/ 288 h 311"/>
                  <a:gd name="T6" fmla="*/ 60 w 99"/>
                  <a:gd name="T7" fmla="*/ 272 h 311"/>
                  <a:gd name="T8" fmla="*/ 69 w 99"/>
                  <a:gd name="T9" fmla="*/ 245 h 311"/>
                  <a:gd name="T10" fmla="*/ 72 w 99"/>
                  <a:gd name="T11" fmla="*/ 232 h 311"/>
                  <a:gd name="T12" fmla="*/ 75 w 99"/>
                  <a:gd name="T13" fmla="*/ 213 h 311"/>
                  <a:gd name="T14" fmla="*/ 75 w 99"/>
                  <a:gd name="T15" fmla="*/ 203 h 311"/>
                  <a:gd name="T16" fmla="*/ 75 w 99"/>
                  <a:gd name="T17" fmla="*/ 191 h 311"/>
                  <a:gd name="T18" fmla="*/ 75 w 99"/>
                  <a:gd name="T19" fmla="*/ 181 h 311"/>
                  <a:gd name="T20" fmla="*/ 69 w 99"/>
                  <a:gd name="T21" fmla="*/ 171 h 311"/>
                  <a:gd name="T22" fmla="*/ 64 w 99"/>
                  <a:gd name="T23" fmla="*/ 162 h 311"/>
                  <a:gd name="T24" fmla="*/ 52 w 99"/>
                  <a:gd name="T25" fmla="*/ 148 h 311"/>
                  <a:gd name="T26" fmla="*/ 40 w 99"/>
                  <a:gd name="T27" fmla="*/ 135 h 311"/>
                  <a:gd name="T28" fmla="*/ 23 w 99"/>
                  <a:gd name="T29" fmla="*/ 110 h 311"/>
                  <a:gd name="T30" fmla="*/ 9 w 99"/>
                  <a:gd name="T31" fmla="*/ 94 h 311"/>
                  <a:gd name="T32" fmla="*/ 3 w 99"/>
                  <a:gd name="T33" fmla="*/ 84 h 311"/>
                  <a:gd name="T34" fmla="*/ 0 w 99"/>
                  <a:gd name="T35" fmla="*/ 74 h 311"/>
                  <a:gd name="T36" fmla="*/ 0 w 99"/>
                  <a:gd name="T37" fmla="*/ 58 h 311"/>
                  <a:gd name="T38" fmla="*/ 0 w 99"/>
                  <a:gd name="T39" fmla="*/ 45 h 311"/>
                  <a:gd name="T40" fmla="*/ 0 w 99"/>
                  <a:gd name="T41" fmla="*/ 32 h 311"/>
                  <a:gd name="T42" fmla="*/ 6 w 99"/>
                  <a:gd name="T43" fmla="*/ 16 h 311"/>
                  <a:gd name="T44" fmla="*/ 9 w 99"/>
                  <a:gd name="T45" fmla="*/ 0 h 311"/>
                  <a:gd name="T46" fmla="*/ 29 w 99"/>
                  <a:gd name="T47" fmla="*/ 22 h 311"/>
                  <a:gd name="T48" fmla="*/ 26 w 99"/>
                  <a:gd name="T49" fmla="*/ 32 h 311"/>
                  <a:gd name="T50" fmla="*/ 21 w 99"/>
                  <a:gd name="T51" fmla="*/ 48 h 311"/>
                  <a:gd name="T52" fmla="*/ 17 w 99"/>
                  <a:gd name="T53" fmla="*/ 62 h 311"/>
                  <a:gd name="T54" fmla="*/ 17 w 99"/>
                  <a:gd name="T55" fmla="*/ 74 h 311"/>
                  <a:gd name="T56" fmla="*/ 17 w 99"/>
                  <a:gd name="T57" fmla="*/ 84 h 311"/>
                  <a:gd name="T58" fmla="*/ 23 w 99"/>
                  <a:gd name="T59" fmla="*/ 100 h 311"/>
                  <a:gd name="T60" fmla="*/ 26 w 99"/>
                  <a:gd name="T61" fmla="*/ 110 h 311"/>
                  <a:gd name="T62" fmla="*/ 35 w 99"/>
                  <a:gd name="T63" fmla="*/ 119 h 311"/>
                  <a:gd name="T64" fmla="*/ 43 w 99"/>
                  <a:gd name="T65" fmla="*/ 129 h 311"/>
                  <a:gd name="T66" fmla="*/ 58 w 99"/>
                  <a:gd name="T67" fmla="*/ 142 h 311"/>
                  <a:gd name="T68" fmla="*/ 69 w 99"/>
                  <a:gd name="T69" fmla="*/ 154 h 311"/>
                  <a:gd name="T70" fmla="*/ 75 w 99"/>
                  <a:gd name="T71" fmla="*/ 168 h 311"/>
                  <a:gd name="T72" fmla="*/ 86 w 99"/>
                  <a:gd name="T73" fmla="*/ 187 h 311"/>
                  <a:gd name="T74" fmla="*/ 95 w 99"/>
                  <a:gd name="T75" fmla="*/ 200 h 311"/>
                  <a:gd name="T76" fmla="*/ 95 w 99"/>
                  <a:gd name="T77" fmla="*/ 210 h 311"/>
                  <a:gd name="T78" fmla="*/ 98 w 99"/>
                  <a:gd name="T79" fmla="*/ 226 h 311"/>
                  <a:gd name="T80" fmla="*/ 98 w 99"/>
                  <a:gd name="T81" fmla="*/ 248 h 311"/>
                  <a:gd name="T82" fmla="*/ 95 w 99"/>
                  <a:gd name="T83" fmla="*/ 262 h 311"/>
                  <a:gd name="T84" fmla="*/ 95 w 99"/>
                  <a:gd name="T85" fmla="*/ 278 h 311"/>
                  <a:gd name="T86" fmla="*/ 93 w 99"/>
                  <a:gd name="T87" fmla="*/ 288 h 311"/>
                  <a:gd name="T88" fmla="*/ 89 w 99"/>
                  <a:gd name="T89" fmla="*/ 300 h 311"/>
                  <a:gd name="T90" fmla="*/ 86 w 99"/>
                  <a:gd name="T91" fmla="*/ 310 h 311"/>
                  <a:gd name="T92" fmla="*/ 49 w 99"/>
                  <a:gd name="T93" fmla="*/ 30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29" name="Freihandform 5"/>
              <p:cNvSpPr>
                <a:spLocks/>
              </p:cNvSpPr>
              <p:nvPr/>
            </p:nvSpPr>
            <p:spPr bwMode="ltGray">
              <a:xfrm>
                <a:off x="262" y="2361"/>
                <a:ext cx="101" cy="309"/>
              </a:xfrm>
              <a:custGeom>
                <a:avLst/>
                <a:gdLst>
                  <a:gd name="T0" fmla="*/ 50 w 101"/>
                  <a:gd name="T1" fmla="*/ 305 h 309"/>
                  <a:gd name="T2" fmla="*/ 53 w 101"/>
                  <a:gd name="T3" fmla="*/ 296 h 309"/>
                  <a:gd name="T4" fmla="*/ 56 w 101"/>
                  <a:gd name="T5" fmla="*/ 292 h 309"/>
                  <a:gd name="T6" fmla="*/ 56 w 101"/>
                  <a:gd name="T7" fmla="*/ 286 h 309"/>
                  <a:gd name="T8" fmla="*/ 65 w 101"/>
                  <a:gd name="T9" fmla="*/ 270 h 309"/>
                  <a:gd name="T10" fmla="*/ 71 w 101"/>
                  <a:gd name="T11" fmla="*/ 247 h 309"/>
                  <a:gd name="T12" fmla="*/ 76 w 101"/>
                  <a:gd name="T13" fmla="*/ 231 h 309"/>
                  <a:gd name="T14" fmla="*/ 76 w 101"/>
                  <a:gd name="T15" fmla="*/ 215 h 309"/>
                  <a:gd name="T16" fmla="*/ 80 w 101"/>
                  <a:gd name="T17" fmla="*/ 202 h 309"/>
                  <a:gd name="T18" fmla="*/ 80 w 101"/>
                  <a:gd name="T19" fmla="*/ 188 h 309"/>
                  <a:gd name="T20" fmla="*/ 76 w 101"/>
                  <a:gd name="T21" fmla="*/ 178 h 309"/>
                  <a:gd name="T22" fmla="*/ 73 w 101"/>
                  <a:gd name="T23" fmla="*/ 172 h 309"/>
                  <a:gd name="T24" fmla="*/ 65 w 101"/>
                  <a:gd name="T25" fmla="*/ 159 h 309"/>
                  <a:gd name="T26" fmla="*/ 56 w 101"/>
                  <a:gd name="T27" fmla="*/ 146 h 309"/>
                  <a:gd name="T28" fmla="*/ 44 w 101"/>
                  <a:gd name="T29" fmla="*/ 134 h 309"/>
                  <a:gd name="T30" fmla="*/ 24 w 101"/>
                  <a:gd name="T31" fmla="*/ 110 h 309"/>
                  <a:gd name="T32" fmla="*/ 12 w 101"/>
                  <a:gd name="T33" fmla="*/ 91 h 309"/>
                  <a:gd name="T34" fmla="*/ 6 w 101"/>
                  <a:gd name="T35" fmla="*/ 81 h 309"/>
                  <a:gd name="T36" fmla="*/ 3 w 101"/>
                  <a:gd name="T37" fmla="*/ 72 h 309"/>
                  <a:gd name="T38" fmla="*/ 0 w 101"/>
                  <a:gd name="T39" fmla="*/ 56 h 309"/>
                  <a:gd name="T40" fmla="*/ 0 w 101"/>
                  <a:gd name="T41" fmla="*/ 43 h 309"/>
                  <a:gd name="T42" fmla="*/ 3 w 101"/>
                  <a:gd name="T43" fmla="*/ 32 h 309"/>
                  <a:gd name="T44" fmla="*/ 6 w 101"/>
                  <a:gd name="T45" fmla="*/ 13 h 309"/>
                  <a:gd name="T46" fmla="*/ 12 w 101"/>
                  <a:gd name="T47" fmla="*/ 0 h 309"/>
                  <a:gd name="T48" fmla="*/ 29 w 101"/>
                  <a:gd name="T49" fmla="*/ 20 h 309"/>
                  <a:gd name="T50" fmla="*/ 27 w 101"/>
                  <a:gd name="T51" fmla="*/ 29 h 309"/>
                  <a:gd name="T52" fmla="*/ 24 w 101"/>
                  <a:gd name="T53" fmla="*/ 46 h 309"/>
                  <a:gd name="T54" fmla="*/ 21 w 101"/>
                  <a:gd name="T55" fmla="*/ 59 h 309"/>
                  <a:gd name="T56" fmla="*/ 21 w 101"/>
                  <a:gd name="T57" fmla="*/ 72 h 309"/>
                  <a:gd name="T58" fmla="*/ 21 w 101"/>
                  <a:gd name="T59" fmla="*/ 85 h 309"/>
                  <a:gd name="T60" fmla="*/ 27 w 101"/>
                  <a:gd name="T61" fmla="*/ 97 h 309"/>
                  <a:gd name="T62" fmla="*/ 29 w 101"/>
                  <a:gd name="T63" fmla="*/ 110 h 309"/>
                  <a:gd name="T64" fmla="*/ 36 w 101"/>
                  <a:gd name="T65" fmla="*/ 118 h 309"/>
                  <a:gd name="T66" fmla="*/ 47 w 101"/>
                  <a:gd name="T67" fmla="*/ 127 h 309"/>
                  <a:gd name="T68" fmla="*/ 61 w 101"/>
                  <a:gd name="T69" fmla="*/ 140 h 309"/>
                  <a:gd name="T70" fmla="*/ 71 w 101"/>
                  <a:gd name="T71" fmla="*/ 153 h 309"/>
                  <a:gd name="T72" fmla="*/ 80 w 101"/>
                  <a:gd name="T73" fmla="*/ 166 h 309"/>
                  <a:gd name="T74" fmla="*/ 88 w 101"/>
                  <a:gd name="T75" fmla="*/ 185 h 309"/>
                  <a:gd name="T76" fmla="*/ 97 w 101"/>
                  <a:gd name="T77" fmla="*/ 199 h 309"/>
                  <a:gd name="T78" fmla="*/ 100 w 101"/>
                  <a:gd name="T79" fmla="*/ 208 h 309"/>
                  <a:gd name="T80" fmla="*/ 100 w 101"/>
                  <a:gd name="T81" fmla="*/ 227 h 309"/>
                  <a:gd name="T82" fmla="*/ 100 w 101"/>
                  <a:gd name="T83" fmla="*/ 247 h 309"/>
                  <a:gd name="T84" fmla="*/ 100 w 101"/>
                  <a:gd name="T85" fmla="*/ 259 h 309"/>
                  <a:gd name="T86" fmla="*/ 97 w 101"/>
                  <a:gd name="T87" fmla="*/ 276 h 309"/>
                  <a:gd name="T88" fmla="*/ 94 w 101"/>
                  <a:gd name="T89" fmla="*/ 286 h 309"/>
                  <a:gd name="T90" fmla="*/ 94 w 101"/>
                  <a:gd name="T91" fmla="*/ 299 h 309"/>
                  <a:gd name="T92" fmla="*/ 88 w 101"/>
                  <a:gd name="T93" fmla="*/ 308 h 309"/>
                  <a:gd name="T94" fmla="*/ 50 w 101"/>
                  <a:gd name="T95" fmla="*/ 30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30" name="Freihandform 6"/>
              <p:cNvSpPr>
                <a:spLocks/>
              </p:cNvSpPr>
              <p:nvPr/>
            </p:nvSpPr>
            <p:spPr bwMode="ltGray">
              <a:xfrm>
                <a:off x="5204" y="0"/>
                <a:ext cx="103" cy="312"/>
              </a:xfrm>
              <a:custGeom>
                <a:avLst/>
                <a:gdLst>
                  <a:gd name="T0" fmla="*/ 49 w 103"/>
                  <a:gd name="T1" fmla="*/ 305 h 312"/>
                  <a:gd name="T2" fmla="*/ 56 w 103"/>
                  <a:gd name="T3" fmla="*/ 295 h 312"/>
                  <a:gd name="T4" fmla="*/ 56 w 103"/>
                  <a:gd name="T5" fmla="*/ 292 h 312"/>
                  <a:gd name="T6" fmla="*/ 58 w 103"/>
                  <a:gd name="T7" fmla="*/ 286 h 312"/>
                  <a:gd name="T8" fmla="*/ 64 w 103"/>
                  <a:gd name="T9" fmla="*/ 269 h 312"/>
                  <a:gd name="T10" fmla="*/ 70 w 103"/>
                  <a:gd name="T11" fmla="*/ 246 h 312"/>
                  <a:gd name="T12" fmla="*/ 76 w 103"/>
                  <a:gd name="T13" fmla="*/ 234 h 312"/>
                  <a:gd name="T14" fmla="*/ 78 w 103"/>
                  <a:gd name="T15" fmla="*/ 214 h 312"/>
                  <a:gd name="T16" fmla="*/ 78 w 103"/>
                  <a:gd name="T17" fmla="*/ 202 h 312"/>
                  <a:gd name="T18" fmla="*/ 78 w 103"/>
                  <a:gd name="T19" fmla="*/ 191 h 312"/>
                  <a:gd name="T20" fmla="*/ 76 w 103"/>
                  <a:gd name="T21" fmla="*/ 178 h 312"/>
                  <a:gd name="T22" fmla="*/ 73 w 103"/>
                  <a:gd name="T23" fmla="*/ 172 h 312"/>
                  <a:gd name="T24" fmla="*/ 64 w 103"/>
                  <a:gd name="T25" fmla="*/ 159 h 312"/>
                  <a:gd name="T26" fmla="*/ 56 w 103"/>
                  <a:gd name="T27" fmla="*/ 146 h 312"/>
                  <a:gd name="T28" fmla="*/ 44 w 103"/>
                  <a:gd name="T29" fmla="*/ 133 h 312"/>
                  <a:gd name="T30" fmla="*/ 23 w 103"/>
                  <a:gd name="T31" fmla="*/ 110 h 312"/>
                  <a:gd name="T32" fmla="*/ 12 w 103"/>
                  <a:gd name="T33" fmla="*/ 94 h 312"/>
                  <a:gd name="T34" fmla="*/ 5 w 103"/>
                  <a:gd name="T35" fmla="*/ 81 h 312"/>
                  <a:gd name="T36" fmla="*/ 3 w 103"/>
                  <a:gd name="T37" fmla="*/ 72 h 312"/>
                  <a:gd name="T38" fmla="*/ 0 w 103"/>
                  <a:gd name="T39" fmla="*/ 56 h 312"/>
                  <a:gd name="T40" fmla="*/ 0 w 103"/>
                  <a:gd name="T41" fmla="*/ 43 h 312"/>
                  <a:gd name="T42" fmla="*/ 3 w 103"/>
                  <a:gd name="T43" fmla="*/ 32 h 312"/>
                  <a:gd name="T44" fmla="*/ 5 w 103"/>
                  <a:gd name="T45" fmla="*/ 16 h 312"/>
                  <a:gd name="T46" fmla="*/ 12 w 103"/>
                  <a:gd name="T47" fmla="*/ 0 h 312"/>
                  <a:gd name="T48" fmla="*/ 32 w 103"/>
                  <a:gd name="T49" fmla="*/ 19 h 312"/>
                  <a:gd name="T50" fmla="*/ 26 w 103"/>
                  <a:gd name="T51" fmla="*/ 32 h 312"/>
                  <a:gd name="T52" fmla="*/ 23 w 103"/>
                  <a:gd name="T53" fmla="*/ 46 h 312"/>
                  <a:gd name="T54" fmla="*/ 20 w 103"/>
                  <a:gd name="T55" fmla="*/ 59 h 312"/>
                  <a:gd name="T56" fmla="*/ 20 w 103"/>
                  <a:gd name="T57" fmla="*/ 72 h 312"/>
                  <a:gd name="T58" fmla="*/ 20 w 103"/>
                  <a:gd name="T59" fmla="*/ 84 h 312"/>
                  <a:gd name="T60" fmla="*/ 26 w 103"/>
                  <a:gd name="T61" fmla="*/ 100 h 312"/>
                  <a:gd name="T62" fmla="*/ 29 w 103"/>
                  <a:gd name="T63" fmla="*/ 110 h 312"/>
                  <a:gd name="T64" fmla="*/ 35 w 103"/>
                  <a:gd name="T65" fmla="*/ 121 h 312"/>
                  <a:gd name="T66" fmla="*/ 46 w 103"/>
                  <a:gd name="T67" fmla="*/ 127 h 312"/>
                  <a:gd name="T68" fmla="*/ 61 w 103"/>
                  <a:gd name="T69" fmla="*/ 143 h 312"/>
                  <a:gd name="T70" fmla="*/ 73 w 103"/>
                  <a:gd name="T71" fmla="*/ 156 h 312"/>
                  <a:gd name="T72" fmla="*/ 78 w 103"/>
                  <a:gd name="T73" fmla="*/ 165 h 312"/>
                  <a:gd name="T74" fmla="*/ 90 w 103"/>
                  <a:gd name="T75" fmla="*/ 185 h 312"/>
                  <a:gd name="T76" fmla="*/ 96 w 103"/>
                  <a:gd name="T77" fmla="*/ 198 h 312"/>
                  <a:gd name="T78" fmla="*/ 99 w 103"/>
                  <a:gd name="T79" fmla="*/ 208 h 312"/>
                  <a:gd name="T80" fmla="*/ 102 w 103"/>
                  <a:gd name="T81" fmla="*/ 227 h 312"/>
                  <a:gd name="T82" fmla="*/ 102 w 103"/>
                  <a:gd name="T83" fmla="*/ 246 h 312"/>
                  <a:gd name="T84" fmla="*/ 99 w 103"/>
                  <a:gd name="T85" fmla="*/ 259 h 312"/>
                  <a:gd name="T86" fmla="*/ 99 w 103"/>
                  <a:gd name="T87" fmla="*/ 276 h 312"/>
                  <a:gd name="T88" fmla="*/ 96 w 103"/>
                  <a:gd name="T89" fmla="*/ 289 h 312"/>
                  <a:gd name="T90" fmla="*/ 93 w 103"/>
                  <a:gd name="T91" fmla="*/ 302 h 312"/>
                  <a:gd name="T92" fmla="*/ 87 w 103"/>
                  <a:gd name="T93" fmla="*/ 311 h 312"/>
                  <a:gd name="T94" fmla="*/ 49 w 103"/>
                  <a:gd name="T95"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31" name="Freihandform 7"/>
              <p:cNvSpPr>
                <a:spLocks/>
              </p:cNvSpPr>
              <p:nvPr/>
            </p:nvSpPr>
            <p:spPr bwMode="ltGray">
              <a:xfrm>
                <a:off x="5358" y="2133"/>
                <a:ext cx="229" cy="114"/>
              </a:xfrm>
              <a:custGeom>
                <a:avLst/>
                <a:gdLst>
                  <a:gd name="T0" fmla="*/ 0 w 229"/>
                  <a:gd name="T1" fmla="*/ 110 h 114"/>
                  <a:gd name="T2" fmla="*/ 6 w 229"/>
                  <a:gd name="T3" fmla="*/ 113 h 114"/>
                  <a:gd name="T4" fmla="*/ 18 w 229"/>
                  <a:gd name="T5" fmla="*/ 113 h 114"/>
                  <a:gd name="T6" fmla="*/ 28 w 229"/>
                  <a:gd name="T7" fmla="*/ 113 h 114"/>
                  <a:gd name="T8" fmla="*/ 36 w 229"/>
                  <a:gd name="T9" fmla="*/ 110 h 114"/>
                  <a:gd name="T10" fmla="*/ 48 w 229"/>
                  <a:gd name="T11" fmla="*/ 107 h 114"/>
                  <a:gd name="T12" fmla="*/ 58 w 229"/>
                  <a:gd name="T13" fmla="*/ 103 h 114"/>
                  <a:gd name="T14" fmla="*/ 64 w 229"/>
                  <a:gd name="T15" fmla="*/ 101 h 114"/>
                  <a:gd name="T16" fmla="*/ 69 w 229"/>
                  <a:gd name="T17" fmla="*/ 92 h 114"/>
                  <a:gd name="T18" fmla="*/ 76 w 229"/>
                  <a:gd name="T19" fmla="*/ 82 h 114"/>
                  <a:gd name="T20" fmla="*/ 79 w 229"/>
                  <a:gd name="T21" fmla="*/ 77 h 114"/>
                  <a:gd name="T22" fmla="*/ 82 w 229"/>
                  <a:gd name="T23" fmla="*/ 70 h 114"/>
                  <a:gd name="T24" fmla="*/ 94 w 229"/>
                  <a:gd name="T25" fmla="*/ 55 h 114"/>
                  <a:gd name="T26" fmla="*/ 106 w 229"/>
                  <a:gd name="T27" fmla="*/ 39 h 114"/>
                  <a:gd name="T28" fmla="*/ 115 w 229"/>
                  <a:gd name="T29" fmla="*/ 36 h 114"/>
                  <a:gd name="T30" fmla="*/ 130 w 229"/>
                  <a:gd name="T31" fmla="*/ 31 h 114"/>
                  <a:gd name="T32" fmla="*/ 143 w 229"/>
                  <a:gd name="T33" fmla="*/ 24 h 114"/>
                  <a:gd name="T34" fmla="*/ 155 w 229"/>
                  <a:gd name="T35" fmla="*/ 21 h 114"/>
                  <a:gd name="T36" fmla="*/ 164 w 229"/>
                  <a:gd name="T37" fmla="*/ 18 h 114"/>
                  <a:gd name="T38" fmla="*/ 176 w 229"/>
                  <a:gd name="T39" fmla="*/ 21 h 114"/>
                  <a:gd name="T40" fmla="*/ 191 w 229"/>
                  <a:gd name="T41" fmla="*/ 24 h 114"/>
                  <a:gd name="T42" fmla="*/ 206 w 229"/>
                  <a:gd name="T43" fmla="*/ 31 h 114"/>
                  <a:gd name="T44" fmla="*/ 213 w 229"/>
                  <a:gd name="T45" fmla="*/ 36 h 114"/>
                  <a:gd name="T46" fmla="*/ 219 w 229"/>
                  <a:gd name="T47" fmla="*/ 42 h 114"/>
                  <a:gd name="T48" fmla="*/ 228 w 229"/>
                  <a:gd name="T49" fmla="*/ 11 h 114"/>
                  <a:gd name="T50" fmla="*/ 221 w 229"/>
                  <a:gd name="T51" fmla="*/ 9 h 114"/>
                  <a:gd name="T52" fmla="*/ 206 w 229"/>
                  <a:gd name="T53" fmla="*/ 3 h 114"/>
                  <a:gd name="T54" fmla="*/ 195 w 229"/>
                  <a:gd name="T55" fmla="*/ 0 h 114"/>
                  <a:gd name="T56" fmla="*/ 180 w 229"/>
                  <a:gd name="T57" fmla="*/ 0 h 114"/>
                  <a:gd name="T58" fmla="*/ 167 w 229"/>
                  <a:gd name="T59" fmla="*/ 0 h 114"/>
                  <a:gd name="T60" fmla="*/ 155 w 229"/>
                  <a:gd name="T61" fmla="*/ 3 h 114"/>
                  <a:gd name="T62" fmla="*/ 140 w 229"/>
                  <a:gd name="T63" fmla="*/ 9 h 114"/>
                  <a:gd name="T64" fmla="*/ 127 w 229"/>
                  <a:gd name="T65" fmla="*/ 15 h 114"/>
                  <a:gd name="T66" fmla="*/ 124 w 229"/>
                  <a:gd name="T67" fmla="*/ 18 h 114"/>
                  <a:gd name="T68" fmla="*/ 109 w 229"/>
                  <a:gd name="T69" fmla="*/ 31 h 114"/>
                  <a:gd name="T70" fmla="*/ 97 w 229"/>
                  <a:gd name="T71" fmla="*/ 42 h 114"/>
                  <a:gd name="T72" fmla="*/ 88 w 229"/>
                  <a:gd name="T73" fmla="*/ 55 h 114"/>
                  <a:gd name="T74" fmla="*/ 76 w 229"/>
                  <a:gd name="T75" fmla="*/ 67 h 114"/>
                  <a:gd name="T76" fmla="*/ 69 w 229"/>
                  <a:gd name="T77" fmla="*/ 73 h 114"/>
                  <a:gd name="T78" fmla="*/ 61 w 229"/>
                  <a:gd name="T79" fmla="*/ 82 h 114"/>
                  <a:gd name="T80" fmla="*/ 51 w 229"/>
                  <a:gd name="T81" fmla="*/ 85 h 114"/>
                  <a:gd name="T82" fmla="*/ 43 w 229"/>
                  <a:gd name="T83" fmla="*/ 88 h 114"/>
                  <a:gd name="T84" fmla="*/ 30 w 229"/>
                  <a:gd name="T85" fmla="*/ 88 h 114"/>
                  <a:gd name="T86" fmla="*/ 24 w 229"/>
                  <a:gd name="T87" fmla="*/ 88 h 114"/>
                  <a:gd name="T88" fmla="*/ 18 w 229"/>
                  <a:gd name="T89" fmla="*/ 85 h 114"/>
                  <a:gd name="T90" fmla="*/ 6 w 229"/>
                  <a:gd name="T91" fmla="*/ 79 h 114"/>
                  <a:gd name="T92" fmla="*/ 0 w 229"/>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32" name="Freihandform 8"/>
              <p:cNvSpPr>
                <a:spLocks/>
              </p:cNvSpPr>
              <p:nvPr/>
            </p:nvSpPr>
            <p:spPr bwMode="ltGray">
              <a:xfrm>
                <a:off x="43" y="1862"/>
                <a:ext cx="233" cy="119"/>
              </a:xfrm>
              <a:custGeom>
                <a:avLst/>
                <a:gdLst>
                  <a:gd name="T0" fmla="*/ 0 w 233"/>
                  <a:gd name="T1" fmla="*/ 115 h 119"/>
                  <a:gd name="T2" fmla="*/ 7 w 233"/>
                  <a:gd name="T3" fmla="*/ 118 h 119"/>
                  <a:gd name="T4" fmla="*/ 19 w 233"/>
                  <a:gd name="T5" fmla="*/ 118 h 119"/>
                  <a:gd name="T6" fmla="*/ 28 w 233"/>
                  <a:gd name="T7" fmla="*/ 118 h 119"/>
                  <a:gd name="T8" fmla="*/ 40 w 233"/>
                  <a:gd name="T9" fmla="*/ 118 h 119"/>
                  <a:gd name="T10" fmla="*/ 49 w 233"/>
                  <a:gd name="T11" fmla="*/ 111 h 119"/>
                  <a:gd name="T12" fmla="*/ 58 w 233"/>
                  <a:gd name="T13" fmla="*/ 108 h 119"/>
                  <a:gd name="T14" fmla="*/ 65 w 233"/>
                  <a:gd name="T15" fmla="*/ 105 h 119"/>
                  <a:gd name="T16" fmla="*/ 73 w 233"/>
                  <a:gd name="T17" fmla="*/ 95 h 119"/>
                  <a:gd name="T18" fmla="*/ 76 w 233"/>
                  <a:gd name="T19" fmla="*/ 86 h 119"/>
                  <a:gd name="T20" fmla="*/ 83 w 233"/>
                  <a:gd name="T21" fmla="*/ 79 h 119"/>
                  <a:gd name="T22" fmla="*/ 86 w 233"/>
                  <a:gd name="T23" fmla="*/ 73 h 119"/>
                  <a:gd name="T24" fmla="*/ 95 w 233"/>
                  <a:gd name="T25" fmla="*/ 58 h 119"/>
                  <a:gd name="T26" fmla="*/ 110 w 233"/>
                  <a:gd name="T27" fmla="*/ 45 h 119"/>
                  <a:gd name="T28" fmla="*/ 116 w 233"/>
                  <a:gd name="T29" fmla="*/ 39 h 119"/>
                  <a:gd name="T30" fmla="*/ 131 w 233"/>
                  <a:gd name="T31" fmla="*/ 32 h 119"/>
                  <a:gd name="T32" fmla="*/ 146 w 233"/>
                  <a:gd name="T33" fmla="*/ 26 h 119"/>
                  <a:gd name="T34" fmla="*/ 156 w 233"/>
                  <a:gd name="T35" fmla="*/ 23 h 119"/>
                  <a:gd name="T36" fmla="*/ 164 w 233"/>
                  <a:gd name="T37" fmla="*/ 23 h 119"/>
                  <a:gd name="T38" fmla="*/ 177 w 233"/>
                  <a:gd name="T39" fmla="*/ 23 h 119"/>
                  <a:gd name="T40" fmla="*/ 192 w 233"/>
                  <a:gd name="T41" fmla="*/ 26 h 119"/>
                  <a:gd name="T42" fmla="*/ 207 w 233"/>
                  <a:gd name="T43" fmla="*/ 32 h 119"/>
                  <a:gd name="T44" fmla="*/ 217 w 233"/>
                  <a:gd name="T45" fmla="*/ 42 h 119"/>
                  <a:gd name="T46" fmla="*/ 220 w 233"/>
                  <a:gd name="T47" fmla="*/ 48 h 119"/>
                  <a:gd name="T48" fmla="*/ 232 w 233"/>
                  <a:gd name="T49" fmla="*/ 16 h 119"/>
                  <a:gd name="T50" fmla="*/ 222 w 233"/>
                  <a:gd name="T51" fmla="*/ 10 h 119"/>
                  <a:gd name="T52" fmla="*/ 210 w 233"/>
                  <a:gd name="T53" fmla="*/ 4 h 119"/>
                  <a:gd name="T54" fmla="*/ 195 w 233"/>
                  <a:gd name="T55" fmla="*/ 4 h 119"/>
                  <a:gd name="T56" fmla="*/ 183 w 233"/>
                  <a:gd name="T57" fmla="*/ 0 h 119"/>
                  <a:gd name="T58" fmla="*/ 167 w 233"/>
                  <a:gd name="T59" fmla="*/ 0 h 119"/>
                  <a:gd name="T60" fmla="*/ 156 w 233"/>
                  <a:gd name="T61" fmla="*/ 4 h 119"/>
                  <a:gd name="T62" fmla="*/ 141 w 233"/>
                  <a:gd name="T63" fmla="*/ 10 h 119"/>
                  <a:gd name="T64" fmla="*/ 131 w 233"/>
                  <a:gd name="T65" fmla="*/ 16 h 119"/>
                  <a:gd name="T66" fmla="*/ 126 w 233"/>
                  <a:gd name="T67" fmla="*/ 20 h 119"/>
                  <a:gd name="T68" fmla="*/ 110 w 233"/>
                  <a:gd name="T69" fmla="*/ 32 h 119"/>
                  <a:gd name="T70" fmla="*/ 101 w 233"/>
                  <a:gd name="T71" fmla="*/ 45 h 119"/>
                  <a:gd name="T72" fmla="*/ 88 w 233"/>
                  <a:gd name="T73" fmla="*/ 58 h 119"/>
                  <a:gd name="T74" fmla="*/ 80 w 233"/>
                  <a:gd name="T75" fmla="*/ 70 h 119"/>
                  <a:gd name="T76" fmla="*/ 73 w 233"/>
                  <a:gd name="T77" fmla="*/ 79 h 119"/>
                  <a:gd name="T78" fmla="*/ 61 w 233"/>
                  <a:gd name="T79" fmla="*/ 86 h 119"/>
                  <a:gd name="T80" fmla="*/ 52 w 233"/>
                  <a:gd name="T81" fmla="*/ 89 h 119"/>
                  <a:gd name="T82" fmla="*/ 43 w 233"/>
                  <a:gd name="T83" fmla="*/ 92 h 119"/>
                  <a:gd name="T84" fmla="*/ 34 w 233"/>
                  <a:gd name="T85" fmla="*/ 92 h 119"/>
                  <a:gd name="T86" fmla="*/ 25 w 233"/>
                  <a:gd name="T87" fmla="*/ 92 h 119"/>
                  <a:gd name="T88" fmla="*/ 19 w 233"/>
                  <a:gd name="T89" fmla="*/ 89 h 119"/>
                  <a:gd name="T90" fmla="*/ 7 w 233"/>
                  <a:gd name="T91" fmla="*/ 83 h 119"/>
                  <a:gd name="T92" fmla="*/ 0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33" name="Freihandform 9"/>
              <p:cNvSpPr>
                <a:spLocks/>
              </p:cNvSpPr>
              <p:nvPr/>
            </p:nvSpPr>
            <p:spPr bwMode="ltGray">
              <a:xfrm>
                <a:off x="454" y="3914"/>
                <a:ext cx="232" cy="116"/>
              </a:xfrm>
              <a:custGeom>
                <a:avLst/>
                <a:gdLst>
                  <a:gd name="T0" fmla="*/ 0 w 232"/>
                  <a:gd name="T1" fmla="*/ 111 h 116"/>
                  <a:gd name="T2" fmla="*/ 9 w 232"/>
                  <a:gd name="T3" fmla="*/ 115 h 116"/>
                  <a:gd name="T4" fmla="*/ 19 w 232"/>
                  <a:gd name="T5" fmla="*/ 115 h 116"/>
                  <a:gd name="T6" fmla="*/ 30 w 232"/>
                  <a:gd name="T7" fmla="*/ 115 h 116"/>
                  <a:gd name="T8" fmla="*/ 40 w 232"/>
                  <a:gd name="T9" fmla="*/ 111 h 116"/>
                  <a:gd name="T10" fmla="*/ 49 w 232"/>
                  <a:gd name="T11" fmla="*/ 108 h 116"/>
                  <a:gd name="T12" fmla="*/ 61 w 232"/>
                  <a:gd name="T13" fmla="*/ 105 h 116"/>
                  <a:gd name="T14" fmla="*/ 64 w 232"/>
                  <a:gd name="T15" fmla="*/ 102 h 116"/>
                  <a:gd name="T16" fmla="*/ 73 w 232"/>
                  <a:gd name="T17" fmla="*/ 93 h 116"/>
                  <a:gd name="T18" fmla="*/ 76 w 232"/>
                  <a:gd name="T19" fmla="*/ 84 h 116"/>
                  <a:gd name="T20" fmla="*/ 82 w 232"/>
                  <a:gd name="T21" fmla="*/ 77 h 116"/>
                  <a:gd name="T22" fmla="*/ 85 w 232"/>
                  <a:gd name="T23" fmla="*/ 72 h 116"/>
                  <a:gd name="T24" fmla="*/ 95 w 232"/>
                  <a:gd name="T25" fmla="*/ 56 h 116"/>
                  <a:gd name="T26" fmla="*/ 110 w 232"/>
                  <a:gd name="T27" fmla="*/ 43 h 116"/>
                  <a:gd name="T28" fmla="*/ 116 w 232"/>
                  <a:gd name="T29" fmla="*/ 38 h 116"/>
                  <a:gd name="T30" fmla="*/ 131 w 232"/>
                  <a:gd name="T31" fmla="*/ 31 h 116"/>
                  <a:gd name="T32" fmla="*/ 146 w 232"/>
                  <a:gd name="T33" fmla="*/ 25 h 116"/>
                  <a:gd name="T34" fmla="*/ 155 w 232"/>
                  <a:gd name="T35" fmla="*/ 22 h 116"/>
                  <a:gd name="T36" fmla="*/ 167 w 232"/>
                  <a:gd name="T37" fmla="*/ 18 h 116"/>
                  <a:gd name="T38" fmla="*/ 176 w 232"/>
                  <a:gd name="T39" fmla="*/ 22 h 116"/>
                  <a:gd name="T40" fmla="*/ 191 w 232"/>
                  <a:gd name="T41" fmla="*/ 25 h 116"/>
                  <a:gd name="T42" fmla="*/ 206 w 232"/>
                  <a:gd name="T43" fmla="*/ 31 h 116"/>
                  <a:gd name="T44" fmla="*/ 216 w 232"/>
                  <a:gd name="T45" fmla="*/ 38 h 116"/>
                  <a:gd name="T46" fmla="*/ 219 w 232"/>
                  <a:gd name="T47" fmla="*/ 46 h 116"/>
                  <a:gd name="T48" fmla="*/ 231 w 232"/>
                  <a:gd name="T49" fmla="*/ 13 h 116"/>
                  <a:gd name="T50" fmla="*/ 222 w 232"/>
                  <a:gd name="T51" fmla="*/ 10 h 116"/>
                  <a:gd name="T52" fmla="*/ 209 w 232"/>
                  <a:gd name="T53" fmla="*/ 3 h 116"/>
                  <a:gd name="T54" fmla="*/ 194 w 232"/>
                  <a:gd name="T55" fmla="*/ 0 h 116"/>
                  <a:gd name="T56" fmla="*/ 182 w 232"/>
                  <a:gd name="T57" fmla="*/ 0 h 116"/>
                  <a:gd name="T58" fmla="*/ 167 w 232"/>
                  <a:gd name="T59" fmla="*/ 0 h 116"/>
                  <a:gd name="T60" fmla="*/ 155 w 232"/>
                  <a:gd name="T61" fmla="*/ 3 h 116"/>
                  <a:gd name="T62" fmla="*/ 143 w 232"/>
                  <a:gd name="T63" fmla="*/ 10 h 116"/>
                  <a:gd name="T64" fmla="*/ 131 w 232"/>
                  <a:gd name="T65" fmla="*/ 13 h 116"/>
                  <a:gd name="T66" fmla="*/ 125 w 232"/>
                  <a:gd name="T67" fmla="*/ 18 h 116"/>
                  <a:gd name="T68" fmla="*/ 113 w 232"/>
                  <a:gd name="T69" fmla="*/ 31 h 116"/>
                  <a:gd name="T70" fmla="*/ 100 w 232"/>
                  <a:gd name="T71" fmla="*/ 43 h 116"/>
                  <a:gd name="T72" fmla="*/ 88 w 232"/>
                  <a:gd name="T73" fmla="*/ 56 h 116"/>
                  <a:gd name="T74" fmla="*/ 80 w 232"/>
                  <a:gd name="T75" fmla="*/ 69 h 116"/>
                  <a:gd name="T76" fmla="*/ 73 w 232"/>
                  <a:gd name="T77" fmla="*/ 74 h 116"/>
                  <a:gd name="T78" fmla="*/ 61 w 232"/>
                  <a:gd name="T79" fmla="*/ 84 h 116"/>
                  <a:gd name="T80" fmla="*/ 52 w 232"/>
                  <a:gd name="T81" fmla="*/ 87 h 116"/>
                  <a:gd name="T82" fmla="*/ 45 w 232"/>
                  <a:gd name="T83" fmla="*/ 90 h 116"/>
                  <a:gd name="T84" fmla="*/ 34 w 232"/>
                  <a:gd name="T85" fmla="*/ 90 h 116"/>
                  <a:gd name="T86" fmla="*/ 25 w 232"/>
                  <a:gd name="T87" fmla="*/ 90 h 116"/>
                  <a:gd name="T88" fmla="*/ 19 w 232"/>
                  <a:gd name="T89" fmla="*/ 87 h 116"/>
                  <a:gd name="T90" fmla="*/ 7 w 232"/>
                  <a:gd name="T91" fmla="*/ 80 h 116"/>
                  <a:gd name="T92" fmla="*/ 0 w 232"/>
                  <a:gd name="T93" fmla="*/ 1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34" name="Freihandform 10"/>
              <p:cNvSpPr>
                <a:spLocks/>
              </p:cNvSpPr>
              <p:nvPr/>
            </p:nvSpPr>
            <p:spPr bwMode="ltGray">
              <a:xfrm>
                <a:off x="5314" y="1011"/>
                <a:ext cx="233" cy="119"/>
              </a:xfrm>
              <a:custGeom>
                <a:avLst/>
                <a:gdLst>
                  <a:gd name="T0" fmla="*/ 232 w 233"/>
                  <a:gd name="T1" fmla="*/ 115 h 119"/>
                  <a:gd name="T2" fmla="*/ 222 w 233"/>
                  <a:gd name="T3" fmla="*/ 115 h 119"/>
                  <a:gd name="T4" fmla="*/ 214 w 233"/>
                  <a:gd name="T5" fmla="*/ 118 h 119"/>
                  <a:gd name="T6" fmla="*/ 201 w 233"/>
                  <a:gd name="T7" fmla="*/ 118 h 119"/>
                  <a:gd name="T8" fmla="*/ 192 w 233"/>
                  <a:gd name="T9" fmla="*/ 115 h 119"/>
                  <a:gd name="T10" fmla="*/ 183 w 233"/>
                  <a:gd name="T11" fmla="*/ 112 h 119"/>
                  <a:gd name="T12" fmla="*/ 171 w 233"/>
                  <a:gd name="T13" fmla="*/ 106 h 119"/>
                  <a:gd name="T14" fmla="*/ 164 w 233"/>
                  <a:gd name="T15" fmla="*/ 102 h 119"/>
                  <a:gd name="T16" fmla="*/ 158 w 233"/>
                  <a:gd name="T17" fmla="*/ 94 h 119"/>
                  <a:gd name="T18" fmla="*/ 153 w 233"/>
                  <a:gd name="T19" fmla="*/ 84 h 119"/>
                  <a:gd name="T20" fmla="*/ 149 w 233"/>
                  <a:gd name="T21" fmla="*/ 78 h 119"/>
                  <a:gd name="T22" fmla="*/ 146 w 233"/>
                  <a:gd name="T23" fmla="*/ 71 h 119"/>
                  <a:gd name="T24" fmla="*/ 134 w 233"/>
                  <a:gd name="T25" fmla="*/ 59 h 119"/>
                  <a:gd name="T26" fmla="*/ 122 w 233"/>
                  <a:gd name="T27" fmla="*/ 44 h 119"/>
                  <a:gd name="T28" fmla="*/ 113 w 233"/>
                  <a:gd name="T29" fmla="*/ 37 h 119"/>
                  <a:gd name="T30" fmla="*/ 97 w 233"/>
                  <a:gd name="T31" fmla="*/ 31 h 119"/>
                  <a:gd name="T32" fmla="*/ 85 w 233"/>
                  <a:gd name="T33" fmla="*/ 28 h 119"/>
                  <a:gd name="T34" fmla="*/ 73 w 233"/>
                  <a:gd name="T35" fmla="*/ 24 h 119"/>
                  <a:gd name="T36" fmla="*/ 64 w 233"/>
                  <a:gd name="T37" fmla="*/ 21 h 119"/>
                  <a:gd name="T38" fmla="*/ 52 w 233"/>
                  <a:gd name="T39" fmla="*/ 24 h 119"/>
                  <a:gd name="T40" fmla="*/ 39 w 233"/>
                  <a:gd name="T41" fmla="*/ 28 h 119"/>
                  <a:gd name="T42" fmla="*/ 24 w 233"/>
                  <a:gd name="T43" fmla="*/ 31 h 119"/>
                  <a:gd name="T44" fmla="*/ 15 w 233"/>
                  <a:gd name="T45" fmla="*/ 40 h 119"/>
                  <a:gd name="T46" fmla="*/ 9 w 233"/>
                  <a:gd name="T47" fmla="*/ 47 h 119"/>
                  <a:gd name="T48" fmla="*/ 0 w 233"/>
                  <a:gd name="T49" fmla="*/ 16 h 119"/>
                  <a:gd name="T50" fmla="*/ 6 w 233"/>
                  <a:gd name="T51" fmla="*/ 9 h 119"/>
                  <a:gd name="T52" fmla="*/ 21 w 233"/>
                  <a:gd name="T53" fmla="*/ 6 h 119"/>
                  <a:gd name="T54" fmla="*/ 33 w 233"/>
                  <a:gd name="T55" fmla="*/ 3 h 119"/>
                  <a:gd name="T56" fmla="*/ 49 w 233"/>
                  <a:gd name="T57" fmla="*/ 0 h 119"/>
                  <a:gd name="T58" fmla="*/ 61 w 233"/>
                  <a:gd name="T59" fmla="*/ 3 h 119"/>
                  <a:gd name="T60" fmla="*/ 73 w 233"/>
                  <a:gd name="T61" fmla="*/ 6 h 119"/>
                  <a:gd name="T62" fmla="*/ 88 w 233"/>
                  <a:gd name="T63" fmla="*/ 13 h 119"/>
                  <a:gd name="T64" fmla="*/ 100 w 233"/>
                  <a:gd name="T65" fmla="*/ 16 h 119"/>
                  <a:gd name="T66" fmla="*/ 107 w 233"/>
                  <a:gd name="T67" fmla="*/ 21 h 119"/>
                  <a:gd name="T68" fmla="*/ 118 w 233"/>
                  <a:gd name="T69" fmla="*/ 31 h 119"/>
                  <a:gd name="T70" fmla="*/ 131 w 233"/>
                  <a:gd name="T71" fmla="*/ 47 h 119"/>
                  <a:gd name="T72" fmla="*/ 143 w 233"/>
                  <a:gd name="T73" fmla="*/ 59 h 119"/>
                  <a:gd name="T74" fmla="*/ 153 w 233"/>
                  <a:gd name="T75" fmla="*/ 71 h 119"/>
                  <a:gd name="T76" fmla="*/ 158 w 233"/>
                  <a:gd name="T77" fmla="*/ 78 h 119"/>
                  <a:gd name="T78" fmla="*/ 168 w 233"/>
                  <a:gd name="T79" fmla="*/ 84 h 119"/>
                  <a:gd name="T80" fmla="*/ 177 w 233"/>
                  <a:gd name="T81" fmla="*/ 91 h 119"/>
                  <a:gd name="T82" fmla="*/ 186 w 233"/>
                  <a:gd name="T83" fmla="*/ 94 h 119"/>
                  <a:gd name="T84" fmla="*/ 199 w 233"/>
                  <a:gd name="T85" fmla="*/ 94 h 119"/>
                  <a:gd name="T86" fmla="*/ 204 w 233"/>
                  <a:gd name="T87" fmla="*/ 91 h 119"/>
                  <a:gd name="T88" fmla="*/ 214 w 233"/>
                  <a:gd name="T89" fmla="*/ 91 h 119"/>
                  <a:gd name="T90" fmla="*/ 225 w 233"/>
                  <a:gd name="T91" fmla="*/ 84 h 119"/>
                  <a:gd name="T92" fmla="*/ 232 w 233"/>
                  <a:gd name="T93"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35" name="Freihandform 11"/>
              <p:cNvSpPr>
                <a:spLocks/>
              </p:cNvSpPr>
              <p:nvPr/>
            </p:nvSpPr>
            <p:spPr bwMode="ltGray">
              <a:xfrm>
                <a:off x="1852" y="147"/>
                <a:ext cx="232" cy="114"/>
              </a:xfrm>
              <a:custGeom>
                <a:avLst/>
                <a:gdLst>
                  <a:gd name="T0" fmla="*/ 231 w 232"/>
                  <a:gd name="T1" fmla="*/ 110 h 114"/>
                  <a:gd name="T2" fmla="*/ 221 w 232"/>
                  <a:gd name="T3" fmla="*/ 113 h 114"/>
                  <a:gd name="T4" fmla="*/ 213 w 232"/>
                  <a:gd name="T5" fmla="*/ 113 h 114"/>
                  <a:gd name="T6" fmla="*/ 201 w 232"/>
                  <a:gd name="T7" fmla="*/ 113 h 114"/>
                  <a:gd name="T8" fmla="*/ 191 w 232"/>
                  <a:gd name="T9" fmla="*/ 113 h 114"/>
                  <a:gd name="T10" fmla="*/ 183 w 232"/>
                  <a:gd name="T11" fmla="*/ 110 h 114"/>
                  <a:gd name="T12" fmla="*/ 170 w 232"/>
                  <a:gd name="T13" fmla="*/ 104 h 114"/>
                  <a:gd name="T14" fmla="*/ 167 w 232"/>
                  <a:gd name="T15" fmla="*/ 102 h 114"/>
                  <a:gd name="T16" fmla="*/ 158 w 232"/>
                  <a:gd name="T17" fmla="*/ 92 h 114"/>
                  <a:gd name="T18" fmla="*/ 155 w 232"/>
                  <a:gd name="T19" fmla="*/ 82 h 114"/>
                  <a:gd name="T20" fmla="*/ 148 w 232"/>
                  <a:gd name="T21" fmla="*/ 77 h 114"/>
                  <a:gd name="T22" fmla="*/ 145 w 232"/>
                  <a:gd name="T23" fmla="*/ 71 h 114"/>
                  <a:gd name="T24" fmla="*/ 133 w 232"/>
                  <a:gd name="T25" fmla="*/ 56 h 114"/>
                  <a:gd name="T26" fmla="*/ 122 w 232"/>
                  <a:gd name="T27" fmla="*/ 43 h 114"/>
                  <a:gd name="T28" fmla="*/ 112 w 232"/>
                  <a:gd name="T29" fmla="*/ 36 h 114"/>
                  <a:gd name="T30" fmla="*/ 100 w 232"/>
                  <a:gd name="T31" fmla="*/ 31 h 114"/>
                  <a:gd name="T32" fmla="*/ 85 w 232"/>
                  <a:gd name="T33" fmla="*/ 25 h 114"/>
                  <a:gd name="T34" fmla="*/ 76 w 232"/>
                  <a:gd name="T35" fmla="*/ 21 h 114"/>
                  <a:gd name="T36" fmla="*/ 64 w 232"/>
                  <a:gd name="T37" fmla="*/ 21 h 114"/>
                  <a:gd name="T38" fmla="*/ 54 w 232"/>
                  <a:gd name="T39" fmla="*/ 21 h 114"/>
                  <a:gd name="T40" fmla="*/ 39 w 232"/>
                  <a:gd name="T41" fmla="*/ 25 h 114"/>
                  <a:gd name="T42" fmla="*/ 24 w 232"/>
                  <a:gd name="T43" fmla="*/ 31 h 114"/>
                  <a:gd name="T44" fmla="*/ 15 w 232"/>
                  <a:gd name="T45" fmla="*/ 36 h 114"/>
                  <a:gd name="T46" fmla="*/ 9 w 232"/>
                  <a:gd name="T47" fmla="*/ 46 h 114"/>
                  <a:gd name="T48" fmla="*/ 0 w 232"/>
                  <a:gd name="T49" fmla="*/ 15 h 114"/>
                  <a:gd name="T50" fmla="*/ 9 w 232"/>
                  <a:gd name="T51" fmla="*/ 10 h 114"/>
                  <a:gd name="T52" fmla="*/ 21 w 232"/>
                  <a:gd name="T53" fmla="*/ 3 h 114"/>
                  <a:gd name="T54" fmla="*/ 33 w 232"/>
                  <a:gd name="T55" fmla="*/ 0 h 114"/>
                  <a:gd name="T56" fmla="*/ 48 w 232"/>
                  <a:gd name="T57" fmla="*/ 0 h 114"/>
                  <a:gd name="T58" fmla="*/ 64 w 232"/>
                  <a:gd name="T59" fmla="*/ 0 h 114"/>
                  <a:gd name="T60" fmla="*/ 72 w 232"/>
                  <a:gd name="T61" fmla="*/ 3 h 114"/>
                  <a:gd name="T62" fmla="*/ 87 w 232"/>
                  <a:gd name="T63" fmla="*/ 10 h 114"/>
                  <a:gd name="T64" fmla="*/ 100 w 232"/>
                  <a:gd name="T65" fmla="*/ 15 h 114"/>
                  <a:gd name="T66" fmla="*/ 106 w 232"/>
                  <a:gd name="T67" fmla="*/ 18 h 114"/>
                  <a:gd name="T68" fmla="*/ 118 w 232"/>
                  <a:gd name="T69" fmla="*/ 31 h 114"/>
                  <a:gd name="T70" fmla="*/ 130 w 232"/>
                  <a:gd name="T71" fmla="*/ 43 h 114"/>
                  <a:gd name="T72" fmla="*/ 143 w 232"/>
                  <a:gd name="T73" fmla="*/ 58 h 114"/>
                  <a:gd name="T74" fmla="*/ 152 w 232"/>
                  <a:gd name="T75" fmla="*/ 67 h 114"/>
                  <a:gd name="T76" fmla="*/ 158 w 232"/>
                  <a:gd name="T77" fmla="*/ 77 h 114"/>
                  <a:gd name="T78" fmla="*/ 167 w 232"/>
                  <a:gd name="T79" fmla="*/ 82 h 114"/>
                  <a:gd name="T80" fmla="*/ 179 w 232"/>
                  <a:gd name="T81" fmla="*/ 86 h 114"/>
                  <a:gd name="T82" fmla="*/ 185 w 232"/>
                  <a:gd name="T83" fmla="*/ 89 h 114"/>
                  <a:gd name="T84" fmla="*/ 198 w 232"/>
                  <a:gd name="T85" fmla="*/ 89 h 114"/>
                  <a:gd name="T86" fmla="*/ 206 w 232"/>
                  <a:gd name="T87" fmla="*/ 89 h 114"/>
                  <a:gd name="T88" fmla="*/ 213 w 232"/>
                  <a:gd name="T89" fmla="*/ 86 h 114"/>
                  <a:gd name="T90" fmla="*/ 224 w 232"/>
                  <a:gd name="T91" fmla="*/ 79 h 114"/>
                  <a:gd name="T92" fmla="*/ 231 w 232"/>
                  <a:gd name="T93"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36" name="Freihandform 12"/>
              <p:cNvSpPr>
                <a:spLocks/>
              </p:cNvSpPr>
              <p:nvPr/>
            </p:nvSpPr>
            <p:spPr bwMode="ltGray">
              <a:xfrm>
                <a:off x="151" y="121"/>
                <a:ext cx="233" cy="120"/>
              </a:xfrm>
              <a:custGeom>
                <a:avLst/>
                <a:gdLst>
                  <a:gd name="T0" fmla="*/ 232 w 233"/>
                  <a:gd name="T1" fmla="*/ 116 h 120"/>
                  <a:gd name="T2" fmla="*/ 223 w 233"/>
                  <a:gd name="T3" fmla="*/ 116 h 120"/>
                  <a:gd name="T4" fmla="*/ 214 w 233"/>
                  <a:gd name="T5" fmla="*/ 119 h 120"/>
                  <a:gd name="T6" fmla="*/ 204 w 233"/>
                  <a:gd name="T7" fmla="*/ 119 h 120"/>
                  <a:gd name="T8" fmla="*/ 193 w 233"/>
                  <a:gd name="T9" fmla="*/ 116 h 120"/>
                  <a:gd name="T10" fmla="*/ 183 w 233"/>
                  <a:gd name="T11" fmla="*/ 112 h 120"/>
                  <a:gd name="T12" fmla="*/ 174 w 233"/>
                  <a:gd name="T13" fmla="*/ 106 h 120"/>
                  <a:gd name="T14" fmla="*/ 168 w 233"/>
                  <a:gd name="T15" fmla="*/ 103 h 120"/>
                  <a:gd name="T16" fmla="*/ 158 w 233"/>
                  <a:gd name="T17" fmla="*/ 94 h 120"/>
                  <a:gd name="T18" fmla="*/ 156 w 233"/>
                  <a:gd name="T19" fmla="*/ 85 h 120"/>
                  <a:gd name="T20" fmla="*/ 150 w 233"/>
                  <a:gd name="T21" fmla="*/ 78 h 120"/>
                  <a:gd name="T22" fmla="*/ 147 w 233"/>
                  <a:gd name="T23" fmla="*/ 72 h 120"/>
                  <a:gd name="T24" fmla="*/ 137 w 233"/>
                  <a:gd name="T25" fmla="*/ 60 h 120"/>
                  <a:gd name="T26" fmla="*/ 122 w 233"/>
                  <a:gd name="T27" fmla="*/ 44 h 120"/>
                  <a:gd name="T28" fmla="*/ 116 w 233"/>
                  <a:gd name="T29" fmla="*/ 38 h 120"/>
                  <a:gd name="T30" fmla="*/ 101 w 233"/>
                  <a:gd name="T31" fmla="*/ 31 h 120"/>
                  <a:gd name="T32" fmla="*/ 86 w 233"/>
                  <a:gd name="T33" fmla="*/ 25 h 120"/>
                  <a:gd name="T34" fmla="*/ 76 w 233"/>
                  <a:gd name="T35" fmla="*/ 22 h 120"/>
                  <a:gd name="T36" fmla="*/ 67 w 233"/>
                  <a:gd name="T37" fmla="*/ 22 h 120"/>
                  <a:gd name="T38" fmla="*/ 55 w 233"/>
                  <a:gd name="T39" fmla="*/ 22 h 120"/>
                  <a:gd name="T40" fmla="*/ 40 w 233"/>
                  <a:gd name="T41" fmla="*/ 28 h 120"/>
                  <a:gd name="T42" fmla="*/ 25 w 233"/>
                  <a:gd name="T43" fmla="*/ 31 h 120"/>
                  <a:gd name="T44" fmla="*/ 18 w 233"/>
                  <a:gd name="T45" fmla="*/ 41 h 120"/>
                  <a:gd name="T46" fmla="*/ 12 w 233"/>
                  <a:gd name="T47" fmla="*/ 47 h 120"/>
                  <a:gd name="T48" fmla="*/ 0 w 233"/>
                  <a:gd name="T49" fmla="*/ 16 h 120"/>
                  <a:gd name="T50" fmla="*/ 10 w 233"/>
                  <a:gd name="T51" fmla="*/ 10 h 120"/>
                  <a:gd name="T52" fmla="*/ 21 w 233"/>
                  <a:gd name="T53" fmla="*/ 7 h 120"/>
                  <a:gd name="T54" fmla="*/ 36 w 233"/>
                  <a:gd name="T55" fmla="*/ 3 h 120"/>
                  <a:gd name="T56" fmla="*/ 49 w 233"/>
                  <a:gd name="T57" fmla="*/ 0 h 120"/>
                  <a:gd name="T58" fmla="*/ 64 w 233"/>
                  <a:gd name="T59" fmla="*/ 3 h 120"/>
                  <a:gd name="T60" fmla="*/ 76 w 233"/>
                  <a:gd name="T61" fmla="*/ 7 h 120"/>
                  <a:gd name="T62" fmla="*/ 89 w 233"/>
                  <a:gd name="T63" fmla="*/ 13 h 120"/>
                  <a:gd name="T64" fmla="*/ 101 w 233"/>
                  <a:gd name="T65" fmla="*/ 16 h 120"/>
                  <a:gd name="T66" fmla="*/ 107 w 233"/>
                  <a:gd name="T67" fmla="*/ 22 h 120"/>
                  <a:gd name="T68" fmla="*/ 119 w 233"/>
                  <a:gd name="T69" fmla="*/ 31 h 120"/>
                  <a:gd name="T70" fmla="*/ 132 w 233"/>
                  <a:gd name="T71" fmla="*/ 47 h 120"/>
                  <a:gd name="T72" fmla="*/ 143 w 233"/>
                  <a:gd name="T73" fmla="*/ 60 h 120"/>
                  <a:gd name="T74" fmla="*/ 153 w 233"/>
                  <a:gd name="T75" fmla="*/ 72 h 120"/>
                  <a:gd name="T76" fmla="*/ 158 w 233"/>
                  <a:gd name="T77" fmla="*/ 78 h 120"/>
                  <a:gd name="T78" fmla="*/ 171 w 233"/>
                  <a:gd name="T79" fmla="*/ 85 h 120"/>
                  <a:gd name="T80" fmla="*/ 180 w 233"/>
                  <a:gd name="T81" fmla="*/ 91 h 120"/>
                  <a:gd name="T82" fmla="*/ 189 w 233"/>
                  <a:gd name="T83" fmla="*/ 94 h 120"/>
                  <a:gd name="T84" fmla="*/ 199 w 233"/>
                  <a:gd name="T85" fmla="*/ 94 h 120"/>
                  <a:gd name="T86" fmla="*/ 208 w 233"/>
                  <a:gd name="T87" fmla="*/ 91 h 120"/>
                  <a:gd name="T88" fmla="*/ 214 w 233"/>
                  <a:gd name="T89" fmla="*/ 91 h 120"/>
                  <a:gd name="T90" fmla="*/ 226 w 233"/>
                  <a:gd name="T91" fmla="*/ 85 h 120"/>
                  <a:gd name="T92" fmla="*/ 232 w 233"/>
                  <a:gd name="T9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37" name="Freihandform 13"/>
              <p:cNvSpPr>
                <a:spLocks/>
              </p:cNvSpPr>
              <p:nvPr/>
            </p:nvSpPr>
            <p:spPr bwMode="ltGray">
              <a:xfrm>
                <a:off x="1756" y="3890"/>
                <a:ext cx="228" cy="116"/>
              </a:xfrm>
              <a:custGeom>
                <a:avLst/>
                <a:gdLst>
                  <a:gd name="T0" fmla="*/ 227 w 228"/>
                  <a:gd name="T1" fmla="*/ 112 h 116"/>
                  <a:gd name="T2" fmla="*/ 220 w 228"/>
                  <a:gd name="T3" fmla="*/ 115 h 116"/>
                  <a:gd name="T4" fmla="*/ 209 w 228"/>
                  <a:gd name="T5" fmla="*/ 115 h 116"/>
                  <a:gd name="T6" fmla="*/ 200 w 228"/>
                  <a:gd name="T7" fmla="*/ 115 h 116"/>
                  <a:gd name="T8" fmla="*/ 187 w 228"/>
                  <a:gd name="T9" fmla="*/ 112 h 116"/>
                  <a:gd name="T10" fmla="*/ 179 w 228"/>
                  <a:gd name="T11" fmla="*/ 108 h 116"/>
                  <a:gd name="T12" fmla="*/ 169 w 228"/>
                  <a:gd name="T13" fmla="*/ 105 h 116"/>
                  <a:gd name="T14" fmla="*/ 164 w 228"/>
                  <a:gd name="T15" fmla="*/ 100 h 116"/>
                  <a:gd name="T16" fmla="*/ 157 w 228"/>
                  <a:gd name="T17" fmla="*/ 90 h 116"/>
                  <a:gd name="T18" fmla="*/ 151 w 228"/>
                  <a:gd name="T19" fmla="*/ 84 h 116"/>
                  <a:gd name="T20" fmla="*/ 148 w 228"/>
                  <a:gd name="T21" fmla="*/ 77 h 116"/>
                  <a:gd name="T22" fmla="*/ 145 w 228"/>
                  <a:gd name="T23" fmla="*/ 72 h 116"/>
                  <a:gd name="T24" fmla="*/ 133 w 228"/>
                  <a:gd name="T25" fmla="*/ 56 h 116"/>
                  <a:gd name="T26" fmla="*/ 118 w 228"/>
                  <a:gd name="T27" fmla="*/ 41 h 116"/>
                  <a:gd name="T28" fmla="*/ 112 w 228"/>
                  <a:gd name="T29" fmla="*/ 35 h 116"/>
                  <a:gd name="T30" fmla="*/ 96 w 228"/>
                  <a:gd name="T31" fmla="*/ 31 h 116"/>
                  <a:gd name="T32" fmla="*/ 84 w 228"/>
                  <a:gd name="T33" fmla="*/ 25 h 116"/>
                  <a:gd name="T34" fmla="*/ 73 w 228"/>
                  <a:gd name="T35" fmla="*/ 22 h 116"/>
                  <a:gd name="T36" fmla="*/ 63 w 228"/>
                  <a:gd name="T37" fmla="*/ 19 h 116"/>
                  <a:gd name="T38" fmla="*/ 51 w 228"/>
                  <a:gd name="T39" fmla="*/ 22 h 116"/>
                  <a:gd name="T40" fmla="*/ 36 w 228"/>
                  <a:gd name="T41" fmla="*/ 25 h 116"/>
                  <a:gd name="T42" fmla="*/ 21 w 228"/>
                  <a:gd name="T43" fmla="*/ 31 h 116"/>
                  <a:gd name="T44" fmla="*/ 15 w 228"/>
                  <a:gd name="T45" fmla="*/ 38 h 116"/>
                  <a:gd name="T46" fmla="*/ 9 w 228"/>
                  <a:gd name="T47" fmla="*/ 43 h 116"/>
                  <a:gd name="T48" fmla="*/ 0 w 228"/>
                  <a:gd name="T49" fmla="*/ 13 h 116"/>
                  <a:gd name="T50" fmla="*/ 6 w 228"/>
                  <a:gd name="T51" fmla="*/ 10 h 116"/>
                  <a:gd name="T52" fmla="*/ 21 w 228"/>
                  <a:gd name="T53" fmla="*/ 4 h 116"/>
                  <a:gd name="T54" fmla="*/ 33 w 228"/>
                  <a:gd name="T55" fmla="*/ 0 h 116"/>
                  <a:gd name="T56" fmla="*/ 48 w 228"/>
                  <a:gd name="T57" fmla="*/ 0 h 116"/>
                  <a:gd name="T58" fmla="*/ 61 w 228"/>
                  <a:gd name="T59" fmla="*/ 0 h 116"/>
                  <a:gd name="T60" fmla="*/ 73 w 228"/>
                  <a:gd name="T61" fmla="*/ 4 h 116"/>
                  <a:gd name="T62" fmla="*/ 88 w 228"/>
                  <a:gd name="T63" fmla="*/ 10 h 116"/>
                  <a:gd name="T64" fmla="*/ 96 w 228"/>
                  <a:gd name="T65" fmla="*/ 13 h 116"/>
                  <a:gd name="T66" fmla="*/ 103 w 228"/>
                  <a:gd name="T67" fmla="*/ 19 h 116"/>
                  <a:gd name="T68" fmla="*/ 118 w 228"/>
                  <a:gd name="T69" fmla="*/ 31 h 116"/>
                  <a:gd name="T70" fmla="*/ 130 w 228"/>
                  <a:gd name="T71" fmla="*/ 43 h 116"/>
                  <a:gd name="T72" fmla="*/ 139 w 228"/>
                  <a:gd name="T73" fmla="*/ 56 h 116"/>
                  <a:gd name="T74" fmla="*/ 148 w 228"/>
                  <a:gd name="T75" fmla="*/ 69 h 116"/>
                  <a:gd name="T76" fmla="*/ 157 w 228"/>
                  <a:gd name="T77" fmla="*/ 74 h 116"/>
                  <a:gd name="T78" fmla="*/ 166 w 228"/>
                  <a:gd name="T79" fmla="*/ 84 h 116"/>
                  <a:gd name="T80" fmla="*/ 175 w 228"/>
                  <a:gd name="T81" fmla="*/ 87 h 116"/>
                  <a:gd name="T82" fmla="*/ 184 w 228"/>
                  <a:gd name="T83" fmla="*/ 90 h 116"/>
                  <a:gd name="T84" fmla="*/ 194 w 228"/>
                  <a:gd name="T85" fmla="*/ 90 h 116"/>
                  <a:gd name="T86" fmla="*/ 202 w 228"/>
                  <a:gd name="T87" fmla="*/ 90 h 116"/>
                  <a:gd name="T88" fmla="*/ 209 w 228"/>
                  <a:gd name="T89" fmla="*/ 87 h 116"/>
                  <a:gd name="T90" fmla="*/ 220 w 228"/>
                  <a:gd name="T91" fmla="*/ 81 h 116"/>
                  <a:gd name="T92" fmla="*/ 227 w 228"/>
                  <a:gd name="T93" fmla="*/ 11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38" name="Freihandform 14"/>
              <p:cNvSpPr>
                <a:spLocks/>
              </p:cNvSpPr>
              <p:nvPr/>
            </p:nvSpPr>
            <p:spPr bwMode="ltGray">
              <a:xfrm>
                <a:off x="5489" y="3411"/>
                <a:ext cx="228" cy="116"/>
              </a:xfrm>
              <a:custGeom>
                <a:avLst/>
                <a:gdLst>
                  <a:gd name="T0" fmla="*/ 227 w 228"/>
                  <a:gd name="T1" fmla="*/ 3 h 116"/>
                  <a:gd name="T2" fmla="*/ 220 w 228"/>
                  <a:gd name="T3" fmla="*/ 3 h 116"/>
                  <a:gd name="T4" fmla="*/ 209 w 228"/>
                  <a:gd name="T5" fmla="*/ 0 h 116"/>
                  <a:gd name="T6" fmla="*/ 200 w 228"/>
                  <a:gd name="T7" fmla="*/ 0 h 116"/>
                  <a:gd name="T8" fmla="*/ 190 w 228"/>
                  <a:gd name="T9" fmla="*/ 3 h 116"/>
                  <a:gd name="T10" fmla="*/ 179 w 228"/>
                  <a:gd name="T11" fmla="*/ 6 h 116"/>
                  <a:gd name="T12" fmla="*/ 169 w 228"/>
                  <a:gd name="T13" fmla="*/ 9 h 116"/>
                  <a:gd name="T14" fmla="*/ 164 w 228"/>
                  <a:gd name="T15" fmla="*/ 16 h 116"/>
                  <a:gd name="T16" fmla="*/ 157 w 228"/>
                  <a:gd name="T17" fmla="*/ 24 h 116"/>
                  <a:gd name="T18" fmla="*/ 151 w 228"/>
                  <a:gd name="T19" fmla="*/ 34 h 116"/>
                  <a:gd name="T20" fmla="*/ 148 w 228"/>
                  <a:gd name="T21" fmla="*/ 40 h 116"/>
                  <a:gd name="T22" fmla="*/ 145 w 228"/>
                  <a:gd name="T23" fmla="*/ 47 h 116"/>
                  <a:gd name="T24" fmla="*/ 133 w 228"/>
                  <a:gd name="T25" fmla="*/ 58 h 116"/>
                  <a:gd name="T26" fmla="*/ 118 w 228"/>
                  <a:gd name="T27" fmla="*/ 74 h 116"/>
                  <a:gd name="T28" fmla="*/ 112 w 228"/>
                  <a:gd name="T29" fmla="*/ 78 h 116"/>
                  <a:gd name="T30" fmla="*/ 96 w 228"/>
                  <a:gd name="T31" fmla="*/ 87 h 116"/>
                  <a:gd name="T32" fmla="*/ 84 w 228"/>
                  <a:gd name="T33" fmla="*/ 90 h 116"/>
                  <a:gd name="T34" fmla="*/ 73 w 228"/>
                  <a:gd name="T35" fmla="*/ 94 h 116"/>
                  <a:gd name="T36" fmla="*/ 63 w 228"/>
                  <a:gd name="T37" fmla="*/ 96 h 116"/>
                  <a:gd name="T38" fmla="*/ 51 w 228"/>
                  <a:gd name="T39" fmla="*/ 94 h 116"/>
                  <a:gd name="T40" fmla="*/ 36 w 228"/>
                  <a:gd name="T41" fmla="*/ 90 h 116"/>
                  <a:gd name="T42" fmla="*/ 21 w 228"/>
                  <a:gd name="T43" fmla="*/ 84 h 116"/>
                  <a:gd name="T44" fmla="*/ 15 w 228"/>
                  <a:gd name="T45" fmla="*/ 78 h 116"/>
                  <a:gd name="T46" fmla="*/ 9 w 228"/>
                  <a:gd name="T47" fmla="*/ 71 h 116"/>
                  <a:gd name="T48" fmla="*/ 0 w 228"/>
                  <a:gd name="T49" fmla="*/ 102 h 116"/>
                  <a:gd name="T50" fmla="*/ 6 w 228"/>
                  <a:gd name="T51" fmla="*/ 109 h 116"/>
                  <a:gd name="T52" fmla="*/ 18 w 228"/>
                  <a:gd name="T53" fmla="*/ 112 h 116"/>
                  <a:gd name="T54" fmla="*/ 33 w 228"/>
                  <a:gd name="T55" fmla="*/ 115 h 116"/>
                  <a:gd name="T56" fmla="*/ 48 w 228"/>
                  <a:gd name="T57" fmla="*/ 115 h 116"/>
                  <a:gd name="T58" fmla="*/ 61 w 228"/>
                  <a:gd name="T59" fmla="*/ 115 h 116"/>
                  <a:gd name="T60" fmla="*/ 73 w 228"/>
                  <a:gd name="T61" fmla="*/ 112 h 116"/>
                  <a:gd name="T62" fmla="*/ 88 w 228"/>
                  <a:gd name="T63" fmla="*/ 109 h 116"/>
                  <a:gd name="T64" fmla="*/ 96 w 228"/>
                  <a:gd name="T65" fmla="*/ 102 h 116"/>
                  <a:gd name="T66" fmla="*/ 103 w 228"/>
                  <a:gd name="T67" fmla="*/ 96 h 116"/>
                  <a:gd name="T68" fmla="*/ 118 w 228"/>
                  <a:gd name="T69" fmla="*/ 84 h 116"/>
                  <a:gd name="T70" fmla="*/ 130 w 228"/>
                  <a:gd name="T71" fmla="*/ 71 h 116"/>
                  <a:gd name="T72" fmla="*/ 139 w 228"/>
                  <a:gd name="T73" fmla="*/ 58 h 116"/>
                  <a:gd name="T74" fmla="*/ 148 w 228"/>
                  <a:gd name="T75" fmla="*/ 47 h 116"/>
                  <a:gd name="T76" fmla="*/ 157 w 228"/>
                  <a:gd name="T77" fmla="*/ 40 h 116"/>
                  <a:gd name="T78" fmla="*/ 166 w 228"/>
                  <a:gd name="T79" fmla="*/ 34 h 116"/>
                  <a:gd name="T80" fmla="*/ 175 w 228"/>
                  <a:gd name="T81" fmla="*/ 27 h 116"/>
                  <a:gd name="T82" fmla="*/ 184 w 228"/>
                  <a:gd name="T83" fmla="*/ 24 h 116"/>
                  <a:gd name="T84" fmla="*/ 194 w 228"/>
                  <a:gd name="T85" fmla="*/ 24 h 116"/>
                  <a:gd name="T86" fmla="*/ 202 w 228"/>
                  <a:gd name="T87" fmla="*/ 24 h 116"/>
                  <a:gd name="T88" fmla="*/ 209 w 228"/>
                  <a:gd name="T89" fmla="*/ 27 h 116"/>
                  <a:gd name="T90" fmla="*/ 220 w 228"/>
                  <a:gd name="T91" fmla="*/ 34 h 116"/>
                  <a:gd name="T92" fmla="*/ 227 w 228"/>
                  <a:gd name="T93"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39" name="Freihandform 15"/>
              <p:cNvSpPr>
                <a:spLocks/>
              </p:cNvSpPr>
              <p:nvPr/>
            </p:nvSpPr>
            <p:spPr bwMode="ltGray">
              <a:xfrm>
                <a:off x="5442" y="2855"/>
                <a:ext cx="66" cy="61"/>
              </a:xfrm>
              <a:custGeom>
                <a:avLst/>
                <a:gdLst>
                  <a:gd name="T0" fmla="*/ 21 w 66"/>
                  <a:gd name="T1" fmla="*/ 0 h 61"/>
                  <a:gd name="T2" fmla="*/ 0 w 66"/>
                  <a:gd name="T3" fmla="*/ 39 h 61"/>
                  <a:gd name="T4" fmla="*/ 41 w 66"/>
                  <a:gd name="T5" fmla="*/ 60 h 61"/>
                  <a:gd name="T6" fmla="*/ 65 w 66"/>
                  <a:gd name="T7" fmla="*/ 20 h 61"/>
                  <a:gd name="T8" fmla="*/ 21 w 66"/>
                  <a:gd name="T9" fmla="*/ 0 h 61"/>
                </a:gdLst>
                <a:ahLst/>
                <a:cxnLst>
                  <a:cxn ang="0">
                    <a:pos x="T0" y="T1"/>
                  </a:cxn>
                  <a:cxn ang="0">
                    <a:pos x="T2" y="T3"/>
                  </a:cxn>
                  <a:cxn ang="0">
                    <a:pos x="T4" y="T5"/>
                  </a:cxn>
                  <a:cxn ang="0">
                    <a:pos x="T6" y="T7"/>
                  </a:cxn>
                  <a:cxn ang="0">
                    <a:pos x="T8" y="T9"/>
                  </a:cxn>
                </a:cxnLst>
                <a:rect l="0" t="0" r="r" b="b"/>
                <a:pathLst>
                  <a:path w="66" h="61">
                    <a:moveTo>
                      <a:pt x="21" y="0"/>
                    </a:moveTo>
                    <a:lnTo>
                      <a:pt x="0" y="39"/>
                    </a:lnTo>
                    <a:lnTo>
                      <a:pt x="41" y="60"/>
                    </a:lnTo>
                    <a:lnTo>
                      <a:pt x="65" y="20"/>
                    </a:lnTo>
                    <a:lnTo>
                      <a:pt x="2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40" name="Freihandform 16"/>
              <p:cNvSpPr>
                <a:spLocks/>
              </p:cNvSpPr>
              <p:nvPr/>
            </p:nvSpPr>
            <p:spPr bwMode="ltGray">
              <a:xfrm>
                <a:off x="3764" y="4046"/>
                <a:ext cx="61" cy="65"/>
              </a:xfrm>
              <a:custGeom>
                <a:avLst/>
                <a:gdLst>
                  <a:gd name="T0" fmla="*/ 20 w 61"/>
                  <a:gd name="T1" fmla="*/ 0 h 65"/>
                  <a:gd name="T2" fmla="*/ 0 w 61"/>
                  <a:gd name="T3" fmla="*/ 44 h 65"/>
                  <a:gd name="T4" fmla="*/ 40 w 61"/>
                  <a:gd name="T5" fmla="*/ 64 h 65"/>
                  <a:gd name="T6" fmla="*/ 60 w 61"/>
                  <a:gd name="T7" fmla="*/ 20 h 65"/>
                  <a:gd name="T8" fmla="*/ 20 w 61"/>
                  <a:gd name="T9" fmla="*/ 0 h 65"/>
                </a:gdLst>
                <a:ahLst/>
                <a:cxnLst>
                  <a:cxn ang="0">
                    <a:pos x="T0" y="T1"/>
                  </a:cxn>
                  <a:cxn ang="0">
                    <a:pos x="T2" y="T3"/>
                  </a:cxn>
                  <a:cxn ang="0">
                    <a:pos x="T4" y="T5"/>
                  </a:cxn>
                  <a:cxn ang="0">
                    <a:pos x="T6" y="T7"/>
                  </a:cxn>
                  <a:cxn ang="0">
                    <a:pos x="T8" y="T9"/>
                  </a:cxn>
                </a:cxnLst>
                <a:rect l="0" t="0" r="r" b="b"/>
                <a:pathLst>
                  <a:path w="61" h="65">
                    <a:moveTo>
                      <a:pt x="20" y="0"/>
                    </a:moveTo>
                    <a:lnTo>
                      <a:pt x="0" y="44"/>
                    </a:lnTo>
                    <a:lnTo>
                      <a:pt x="40" y="64"/>
                    </a:lnTo>
                    <a:lnTo>
                      <a:pt x="60" y="20"/>
                    </a:lnTo>
                    <a:lnTo>
                      <a:pt x="2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41" name="Freihandform 17"/>
              <p:cNvSpPr>
                <a:spLocks/>
              </p:cNvSpPr>
              <p:nvPr/>
            </p:nvSpPr>
            <p:spPr bwMode="ltGray">
              <a:xfrm>
                <a:off x="500" y="541"/>
                <a:ext cx="57" cy="65"/>
              </a:xfrm>
              <a:custGeom>
                <a:avLst/>
                <a:gdLst>
                  <a:gd name="T0" fmla="*/ 18 w 57"/>
                  <a:gd name="T1" fmla="*/ 0 h 65"/>
                  <a:gd name="T2" fmla="*/ 0 w 57"/>
                  <a:gd name="T3" fmla="*/ 44 h 65"/>
                  <a:gd name="T4" fmla="*/ 38 w 57"/>
                  <a:gd name="T5" fmla="*/ 64 h 65"/>
                  <a:gd name="T6" fmla="*/ 56 w 57"/>
                  <a:gd name="T7" fmla="*/ 23 h 65"/>
                  <a:gd name="T8" fmla="*/ 18 w 57"/>
                  <a:gd name="T9" fmla="*/ 0 h 65"/>
                </a:gdLst>
                <a:ahLst/>
                <a:cxnLst>
                  <a:cxn ang="0">
                    <a:pos x="T0" y="T1"/>
                  </a:cxn>
                  <a:cxn ang="0">
                    <a:pos x="T2" y="T3"/>
                  </a:cxn>
                  <a:cxn ang="0">
                    <a:pos x="T4" y="T5"/>
                  </a:cxn>
                  <a:cxn ang="0">
                    <a:pos x="T6" y="T7"/>
                  </a:cxn>
                  <a:cxn ang="0">
                    <a:pos x="T8" y="T9"/>
                  </a:cxn>
                </a:cxnLst>
                <a:rect l="0" t="0" r="r" b="b"/>
                <a:pathLst>
                  <a:path w="57" h="65">
                    <a:moveTo>
                      <a:pt x="18" y="0"/>
                    </a:moveTo>
                    <a:lnTo>
                      <a:pt x="0" y="44"/>
                    </a:lnTo>
                    <a:lnTo>
                      <a:pt x="38" y="64"/>
                    </a:lnTo>
                    <a:lnTo>
                      <a:pt x="56" y="23"/>
                    </a:lnTo>
                    <a:lnTo>
                      <a:pt x="1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42" name="Freihandform 18"/>
              <p:cNvSpPr>
                <a:spLocks/>
              </p:cNvSpPr>
              <p:nvPr/>
            </p:nvSpPr>
            <p:spPr bwMode="ltGray">
              <a:xfrm>
                <a:off x="2644" y="186"/>
                <a:ext cx="57" cy="102"/>
              </a:xfrm>
              <a:custGeom>
                <a:avLst/>
                <a:gdLst>
                  <a:gd name="T0" fmla="*/ 16 w 57"/>
                  <a:gd name="T1" fmla="*/ 0 h 102"/>
                  <a:gd name="T2" fmla="*/ 0 w 57"/>
                  <a:gd name="T3" fmla="*/ 101 h 102"/>
                  <a:gd name="T4" fmla="*/ 56 w 57"/>
                  <a:gd name="T5" fmla="*/ 49 h 102"/>
                  <a:gd name="T6" fmla="*/ 16 w 57"/>
                  <a:gd name="T7" fmla="*/ 0 h 102"/>
                </a:gdLst>
                <a:ahLst/>
                <a:cxnLst>
                  <a:cxn ang="0">
                    <a:pos x="T0" y="T1"/>
                  </a:cxn>
                  <a:cxn ang="0">
                    <a:pos x="T2" y="T3"/>
                  </a:cxn>
                  <a:cxn ang="0">
                    <a:pos x="T4" y="T5"/>
                  </a:cxn>
                  <a:cxn ang="0">
                    <a:pos x="T6" y="T7"/>
                  </a:cxn>
                </a:cxnLst>
                <a:rect l="0" t="0" r="r" b="b"/>
                <a:pathLst>
                  <a:path w="57" h="102">
                    <a:moveTo>
                      <a:pt x="16" y="0"/>
                    </a:moveTo>
                    <a:lnTo>
                      <a:pt x="0" y="101"/>
                    </a:lnTo>
                    <a:lnTo>
                      <a:pt x="56" y="49"/>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43" name="Freihandform 19"/>
              <p:cNvSpPr>
                <a:spLocks/>
              </p:cNvSpPr>
              <p:nvPr/>
            </p:nvSpPr>
            <p:spPr bwMode="ltGray">
              <a:xfrm>
                <a:off x="5673" y="2034"/>
                <a:ext cx="58" cy="102"/>
              </a:xfrm>
              <a:custGeom>
                <a:avLst/>
                <a:gdLst>
                  <a:gd name="T0" fmla="*/ 16 w 58"/>
                  <a:gd name="T1" fmla="*/ 0 h 102"/>
                  <a:gd name="T2" fmla="*/ 0 w 58"/>
                  <a:gd name="T3" fmla="*/ 101 h 102"/>
                  <a:gd name="T4" fmla="*/ 57 w 58"/>
                  <a:gd name="T5" fmla="*/ 49 h 102"/>
                  <a:gd name="T6" fmla="*/ 16 w 58"/>
                  <a:gd name="T7" fmla="*/ 0 h 102"/>
                </a:gdLst>
                <a:ahLst/>
                <a:cxnLst>
                  <a:cxn ang="0">
                    <a:pos x="T0" y="T1"/>
                  </a:cxn>
                  <a:cxn ang="0">
                    <a:pos x="T2" y="T3"/>
                  </a:cxn>
                  <a:cxn ang="0">
                    <a:pos x="T4" y="T5"/>
                  </a:cxn>
                  <a:cxn ang="0">
                    <a:pos x="T6" y="T7"/>
                  </a:cxn>
                </a:cxnLst>
                <a:rect l="0" t="0" r="r" b="b"/>
                <a:pathLst>
                  <a:path w="58" h="102">
                    <a:moveTo>
                      <a:pt x="16" y="0"/>
                    </a:moveTo>
                    <a:lnTo>
                      <a:pt x="0" y="101"/>
                    </a:lnTo>
                    <a:lnTo>
                      <a:pt x="57" y="49"/>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44" name="Freihandform 20"/>
              <p:cNvSpPr>
                <a:spLocks/>
              </p:cNvSpPr>
              <p:nvPr/>
            </p:nvSpPr>
            <p:spPr bwMode="ltGray">
              <a:xfrm>
                <a:off x="3478" y="3974"/>
                <a:ext cx="59" cy="104"/>
              </a:xfrm>
              <a:custGeom>
                <a:avLst/>
                <a:gdLst>
                  <a:gd name="T0" fmla="*/ 16 w 59"/>
                  <a:gd name="T1" fmla="*/ 0 h 104"/>
                  <a:gd name="T2" fmla="*/ 0 w 59"/>
                  <a:gd name="T3" fmla="*/ 103 h 104"/>
                  <a:gd name="T4" fmla="*/ 58 w 59"/>
                  <a:gd name="T5" fmla="*/ 50 h 104"/>
                  <a:gd name="T6" fmla="*/ 16 w 59"/>
                  <a:gd name="T7" fmla="*/ 0 h 104"/>
                </a:gdLst>
                <a:ahLst/>
                <a:cxnLst>
                  <a:cxn ang="0">
                    <a:pos x="T0" y="T1"/>
                  </a:cxn>
                  <a:cxn ang="0">
                    <a:pos x="T2" y="T3"/>
                  </a:cxn>
                  <a:cxn ang="0">
                    <a:pos x="T4" y="T5"/>
                  </a:cxn>
                  <a:cxn ang="0">
                    <a:pos x="T6" y="T7"/>
                  </a:cxn>
                </a:cxnLst>
                <a:rect l="0" t="0" r="r" b="b"/>
                <a:pathLst>
                  <a:path w="59" h="104">
                    <a:moveTo>
                      <a:pt x="16" y="0"/>
                    </a:moveTo>
                    <a:lnTo>
                      <a:pt x="0" y="103"/>
                    </a:lnTo>
                    <a:lnTo>
                      <a:pt x="58" y="50"/>
                    </a:lnTo>
                    <a:lnTo>
                      <a:pt x="16"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45" name="Freihandform 21"/>
              <p:cNvSpPr>
                <a:spLocks/>
              </p:cNvSpPr>
              <p:nvPr/>
            </p:nvSpPr>
            <p:spPr bwMode="ltGray">
              <a:xfrm>
                <a:off x="426" y="4149"/>
                <a:ext cx="56" cy="102"/>
              </a:xfrm>
              <a:custGeom>
                <a:avLst/>
                <a:gdLst>
                  <a:gd name="T0" fmla="*/ 14 w 56"/>
                  <a:gd name="T1" fmla="*/ 0 h 102"/>
                  <a:gd name="T2" fmla="*/ 0 w 56"/>
                  <a:gd name="T3" fmla="*/ 101 h 102"/>
                  <a:gd name="T4" fmla="*/ 55 w 56"/>
                  <a:gd name="T5" fmla="*/ 49 h 102"/>
                  <a:gd name="T6" fmla="*/ 14 w 56"/>
                  <a:gd name="T7" fmla="*/ 0 h 102"/>
                </a:gdLst>
                <a:ahLst/>
                <a:cxnLst>
                  <a:cxn ang="0">
                    <a:pos x="T0" y="T1"/>
                  </a:cxn>
                  <a:cxn ang="0">
                    <a:pos x="T2" y="T3"/>
                  </a:cxn>
                  <a:cxn ang="0">
                    <a:pos x="T4" y="T5"/>
                  </a:cxn>
                  <a:cxn ang="0">
                    <a:pos x="T6" y="T7"/>
                  </a:cxn>
                </a:cxnLst>
                <a:rect l="0" t="0" r="r" b="b"/>
                <a:pathLst>
                  <a:path w="56" h="102">
                    <a:moveTo>
                      <a:pt x="14" y="0"/>
                    </a:moveTo>
                    <a:lnTo>
                      <a:pt x="0" y="101"/>
                    </a:lnTo>
                    <a:lnTo>
                      <a:pt x="55" y="49"/>
                    </a:lnTo>
                    <a:lnTo>
                      <a:pt x="14"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46" name="Freihandform 22"/>
              <p:cNvSpPr>
                <a:spLocks/>
              </p:cNvSpPr>
              <p:nvPr/>
            </p:nvSpPr>
            <p:spPr bwMode="ltGray">
              <a:xfrm>
                <a:off x="1604" y="4043"/>
                <a:ext cx="57" cy="102"/>
              </a:xfrm>
              <a:custGeom>
                <a:avLst/>
                <a:gdLst>
                  <a:gd name="T0" fmla="*/ 16 w 57"/>
                  <a:gd name="T1" fmla="*/ 101 h 102"/>
                  <a:gd name="T2" fmla="*/ 0 w 57"/>
                  <a:gd name="T3" fmla="*/ 0 h 102"/>
                  <a:gd name="T4" fmla="*/ 56 w 57"/>
                  <a:gd name="T5" fmla="*/ 51 h 102"/>
                  <a:gd name="T6" fmla="*/ 16 w 57"/>
                  <a:gd name="T7" fmla="*/ 101 h 102"/>
                </a:gdLst>
                <a:ahLst/>
                <a:cxnLst>
                  <a:cxn ang="0">
                    <a:pos x="T0" y="T1"/>
                  </a:cxn>
                  <a:cxn ang="0">
                    <a:pos x="T2" y="T3"/>
                  </a:cxn>
                  <a:cxn ang="0">
                    <a:pos x="T4" y="T5"/>
                  </a:cxn>
                  <a:cxn ang="0">
                    <a:pos x="T6" y="T7"/>
                  </a:cxn>
                </a:cxnLst>
                <a:rect l="0" t="0" r="r" b="b"/>
                <a:pathLst>
                  <a:path w="57" h="102">
                    <a:moveTo>
                      <a:pt x="16" y="101"/>
                    </a:moveTo>
                    <a:lnTo>
                      <a:pt x="0" y="0"/>
                    </a:lnTo>
                    <a:lnTo>
                      <a:pt x="56" y="51"/>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47" name="Freihandform 23"/>
              <p:cNvSpPr>
                <a:spLocks/>
              </p:cNvSpPr>
              <p:nvPr/>
            </p:nvSpPr>
            <p:spPr bwMode="ltGray">
              <a:xfrm>
                <a:off x="5453" y="1573"/>
                <a:ext cx="46" cy="88"/>
              </a:xfrm>
              <a:custGeom>
                <a:avLst/>
                <a:gdLst>
                  <a:gd name="T0" fmla="*/ 27 w 46"/>
                  <a:gd name="T1" fmla="*/ 87 h 88"/>
                  <a:gd name="T2" fmla="*/ 45 w 46"/>
                  <a:gd name="T3" fmla="*/ 46 h 88"/>
                  <a:gd name="T4" fmla="*/ 18 w 46"/>
                  <a:gd name="T5" fmla="*/ 0 h 88"/>
                  <a:gd name="T6" fmla="*/ 0 w 46"/>
                  <a:gd name="T7" fmla="*/ 49 h 88"/>
                  <a:gd name="T8" fmla="*/ 27 w 46"/>
                  <a:gd name="T9" fmla="*/ 87 h 88"/>
                </a:gdLst>
                <a:ahLst/>
                <a:cxnLst>
                  <a:cxn ang="0">
                    <a:pos x="T0" y="T1"/>
                  </a:cxn>
                  <a:cxn ang="0">
                    <a:pos x="T2" y="T3"/>
                  </a:cxn>
                  <a:cxn ang="0">
                    <a:pos x="T4" y="T5"/>
                  </a:cxn>
                  <a:cxn ang="0">
                    <a:pos x="T6" y="T7"/>
                  </a:cxn>
                  <a:cxn ang="0">
                    <a:pos x="T8" y="T9"/>
                  </a:cxn>
                </a:cxnLst>
                <a:rect l="0" t="0" r="r" b="b"/>
                <a:pathLst>
                  <a:path w="46" h="88">
                    <a:moveTo>
                      <a:pt x="27" y="87"/>
                    </a:moveTo>
                    <a:lnTo>
                      <a:pt x="45" y="46"/>
                    </a:lnTo>
                    <a:lnTo>
                      <a:pt x="18" y="0"/>
                    </a:lnTo>
                    <a:lnTo>
                      <a:pt x="0" y="49"/>
                    </a:lnTo>
                    <a:lnTo>
                      <a:pt x="27" y="8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48" name="Freihandform 24"/>
              <p:cNvSpPr>
                <a:spLocks/>
              </p:cNvSpPr>
              <p:nvPr/>
            </p:nvSpPr>
            <p:spPr bwMode="ltGray">
              <a:xfrm>
                <a:off x="5571" y="3729"/>
                <a:ext cx="47" cy="85"/>
              </a:xfrm>
              <a:custGeom>
                <a:avLst/>
                <a:gdLst>
                  <a:gd name="T0" fmla="*/ 19 w 47"/>
                  <a:gd name="T1" fmla="*/ 84 h 85"/>
                  <a:gd name="T2" fmla="*/ 0 w 47"/>
                  <a:gd name="T3" fmla="*/ 45 h 85"/>
                  <a:gd name="T4" fmla="*/ 27 w 47"/>
                  <a:gd name="T5" fmla="*/ 0 h 85"/>
                  <a:gd name="T6" fmla="*/ 46 w 47"/>
                  <a:gd name="T7" fmla="*/ 45 h 85"/>
                  <a:gd name="T8" fmla="*/ 19 w 47"/>
                  <a:gd name="T9" fmla="*/ 84 h 85"/>
                </a:gdLst>
                <a:ahLst/>
                <a:cxnLst>
                  <a:cxn ang="0">
                    <a:pos x="T0" y="T1"/>
                  </a:cxn>
                  <a:cxn ang="0">
                    <a:pos x="T2" y="T3"/>
                  </a:cxn>
                  <a:cxn ang="0">
                    <a:pos x="T4" y="T5"/>
                  </a:cxn>
                  <a:cxn ang="0">
                    <a:pos x="T6" y="T7"/>
                  </a:cxn>
                  <a:cxn ang="0">
                    <a:pos x="T8" y="T9"/>
                  </a:cxn>
                </a:cxnLst>
                <a:rect l="0" t="0" r="r" b="b"/>
                <a:pathLst>
                  <a:path w="47" h="85">
                    <a:moveTo>
                      <a:pt x="19" y="84"/>
                    </a:moveTo>
                    <a:lnTo>
                      <a:pt x="0" y="45"/>
                    </a:lnTo>
                    <a:lnTo>
                      <a:pt x="27" y="0"/>
                    </a:lnTo>
                    <a:lnTo>
                      <a:pt x="46" y="45"/>
                    </a:lnTo>
                    <a:lnTo>
                      <a:pt x="19" y="8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49" name="Freihandform 25"/>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50" name="Freihandform 26"/>
              <p:cNvSpPr>
                <a:spLocks/>
              </p:cNvSpPr>
              <p:nvPr/>
            </p:nvSpPr>
            <p:spPr bwMode="ltGray">
              <a:xfrm>
                <a:off x="5394" y="746"/>
                <a:ext cx="45" cy="86"/>
              </a:xfrm>
              <a:custGeom>
                <a:avLst/>
                <a:gdLst>
                  <a:gd name="T0" fmla="*/ 18 w 45"/>
                  <a:gd name="T1" fmla="*/ 85 h 86"/>
                  <a:gd name="T2" fmla="*/ 0 w 45"/>
                  <a:gd name="T3" fmla="*/ 45 h 86"/>
                  <a:gd name="T4" fmla="*/ 26 w 45"/>
                  <a:gd name="T5" fmla="*/ 0 h 86"/>
                  <a:gd name="T6" fmla="*/ 44 w 45"/>
                  <a:gd name="T7" fmla="*/ 49 h 86"/>
                  <a:gd name="T8" fmla="*/ 18 w 45"/>
                  <a:gd name="T9" fmla="*/ 85 h 86"/>
                </a:gdLst>
                <a:ahLst/>
                <a:cxnLst>
                  <a:cxn ang="0">
                    <a:pos x="T0" y="T1"/>
                  </a:cxn>
                  <a:cxn ang="0">
                    <a:pos x="T2" y="T3"/>
                  </a:cxn>
                  <a:cxn ang="0">
                    <a:pos x="T4" y="T5"/>
                  </a:cxn>
                  <a:cxn ang="0">
                    <a:pos x="T6" y="T7"/>
                  </a:cxn>
                  <a:cxn ang="0">
                    <a:pos x="T8" y="T9"/>
                  </a:cxn>
                </a:cxnLst>
                <a:rect l="0" t="0" r="r" b="b"/>
                <a:pathLst>
                  <a:path w="45" h="86">
                    <a:moveTo>
                      <a:pt x="18" y="85"/>
                    </a:moveTo>
                    <a:lnTo>
                      <a:pt x="0" y="45"/>
                    </a:lnTo>
                    <a:lnTo>
                      <a:pt x="26" y="0"/>
                    </a:lnTo>
                    <a:lnTo>
                      <a:pt x="44" y="49"/>
                    </a:lnTo>
                    <a:lnTo>
                      <a:pt x="18" y="85"/>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51" name="Freihandform 27"/>
              <p:cNvSpPr>
                <a:spLocks/>
              </p:cNvSpPr>
              <p:nvPr/>
            </p:nvSpPr>
            <p:spPr bwMode="ltGray">
              <a:xfrm>
                <a:off x="4854" y="237"/>
                <a:ext cx="159" cy="72"/>
              </a:xfrm>
              <a:custGeom>
                <a:avLst/>
                <a:gdLst>
                  <a:gd name="T0" fmla="*/ 152 w 159"/>
                  <a:gd name="T1" fmla="*/ 27 h 72"/>
                  <a:gd name="T2" fmla="*/ 143 w 159"/>
                  <a:gd name="T3" fmla="*/ 24 h 72"/>
                  <a:gd name="T4" fmla="*/ 130 w 159"/>
                  <a:gd name="T5" fmla="*/ 24 h 72"/>
                  <a:gd name="T6" fmla="*/ 122 w 159"/>
                  <a:gd name="T7" fmla="*/ 27 h 72"/>
                  <a:gd name="T8" fmla="*/ 115 w 159"/>
                  <a:gd name="T9" fmla="*/ 36 h 72"/>
                  <a:gd name="T10" fmla="*/ 109 w 159"/>
                  <a:gd name="T11" fmla="*/ 44 h 72"/>
                  <a:gd name="T12" fmla="*/ 97 w 159"/>
                  <a:gd name="T13" fmla="*/ 59 h 72"/>
                  <a:gd name="T14" fmla="*/ 89 w 159"/>
                  <a:gd name="T15" fmla="*/ 68 h 72"/>
                  <a:gd name="T16" fmla="*/ 73 w 159"/>
                  <a:gd name="T17" fmla="*/ 71 h 72"/>
                  <a:gd name="T18" fmla="*/ 61 w 159"/>
                  <a:gd name="T19" fmla="*/ 68 h 72"/>
                  <a:gd name="T20" fmla="*/ 51 w 159"/>
                  <a:gd name="T21" fmla="*/ 62 h 72"/>
                  <a:gd name="T22" fmla="*/ 39 w 159"/>
                  <a:gd name="T23" fmla="*/ 56 h 72"/>
                  <a:gd name="T24" fmla="*/ 28 w 159"/>
                  <a:gd name="T25" fmla="*/ 53 h 72"/>
                  <a:gd name="T26" fmla="*/ 15 w 159"/>
                  <a:gd name="T27" fmla="*/ 53 h 72"/>
                  <a:gd name="T28" fmla="*/ 6 w 159"/>
                  <a:gd name="T29" fmla="*/ 56 h 72"/>
                  <a:gd name="T30" fmla="*/ 3 w 159"/>
                  <a:gd name="T31" fmla="*/ 51 h 72"/>
                  <a:gd name="T32" fmla="*/ 9 w 159"/>
                  <a:gd name="T33" fmla="*/ 47 h 72"/>
                  <a:gd name="T34" fmla="*/ 21 w 159"/>
                  <a:gd name="T35" fmla="*/ 44 h 72"/>
                  <a:gd name="T36" fmla="*/ 30 w 159"/>
                  <a:gd name="T37" fmla="*/ 44 h 72"/>
                  <a:gd name="T38" fmla="*/ 43 w 159"/>
                  <a:gd name="T39" fmla="*/ 53 h 72"/>
                  <a:gd name="T40" fmla="*/ 54 w 159"/>
                  <a:gd name="T41" fmla="*/ 56 h 72"/>
                  <a:gd name="T42" fmla="*/ 67 w 159"/>
                  <a:gd name="T43" fmla="*/ 59 h 72"/>
                  <a:gd name="T44" fmla="*/ 79 w 159"/>
                  <a:gd name="T45" fmla="*/ 59 h 72"/>
                  <a:gd name="T46" fmla="*/ 89 w 159"/>
                  <a:gd name="T47" fmla="*/ 56 h 72"/>
                  <a:gd name="T48" fmla="*/ 97 w 159"/>
                  <a:gd name="T49" fmla="*/ 51 h 72"/>
                  <a:gd name="T50" fmla="*/ 107 w 159"/>
                  <a:gd name="T51" fmla="*/ 39 h 72"/>
                  <a:gd name="T52" fmla="*/ 115 w 159"/>
                  <a:gd name="T53" fmla="*/ 21 h 72"/>
                  <a:gd name="T54" fmla="*/ 122 w 159"/>
                  <a:gd name="T55" fmla="*/ 6 h 72"/>
                  <a:gd name="T56" fmla="*/ 130 w 159"/>
                  <a:gd name="T57" fmla="*/ 0 h 72"/>
                  <a:gd name="T58" fmla="*/ 137 w 159"/>
                  <a:gd name="T59" fmla="*/ 0 h 72"/>
                  <a:gd name="T60" fmla="*/ 146 w 159"/>
                  <a:gd name="T61" fmla="*/ 3 h 72"/>
                  <a:gd name="T62" fmla="*/ 158 w 159"/>
                  <a:gd name="T63"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52" name="Freihandform 28"/>
              <p:cNvSpPr>
                <a:spLocks/>
              </p:cNvSpPr>
              <p:nvPr/>
            </p:nvSpPr>
            <p:spPr bwMode="ltGray">
              <a:xfrm>
                <a:off x="5357" y="3223"/>
                <a:ext cx="154" cy="73"/>
              </a:xfrm>
              <a:custGeom>
                <a:avLst/>
                <a:gdLst>
                  <a:gd name="T0" fmla="*/ 147 w 154"/>
                  <a:gd name="T1" fmla="*/ 27 h 73"/>
                  <a:gd name="T2" fmla="*/ 138 w 154"/>
                  <a:gd name="T3" fmla="*/ 24 h 73"/>
                  <a:gd name="T4" fmla="*/ 127 w 154"/>
                  <a:gd name="T5" fmla="*/ 24 h 73"/>
                  <a:gd name="T6" fmla="*/ 117 w 154"/>
                  <a:gd name="T7" fmla="*/ 27 h 73"/>
                  <a:gd name="T8" fmla="*/ 112 w 154"/>
                  <a:gd name="T9" fmla="*/ 36 h 73"/>
                  <a:gd name="T10" fmla="*/ 105 w 154"/>
                  <a:gd name="T11" fmla="*/ 48 h 73"/>
                  <a:gd name="T12" fmla="*/ 97 w 154"/>
                  <a:gd name="T13" fmla="*/ 60 h 73"/>
                  <a:gd name="T14" fmla="*/ 84 w 154"/>
                  <a:gd name="T15" fmla="*/ 69 h 73"/>
                  <a:gd name="T16" fmla="*/ 69 w 154"/>
                  <a:gd name="T17" fmla="*/ 72 h 73"/>
                  <a:gd name="T18" fmla="*/ 57 w 154"/>
                  <a:gd name="T19" fmla="*/ 69 h 73"/>
                  <a:gd name="T20" fmla="*/ 49 w 154"/>
                  <a:gd name="T21" fmla="*/ 63 h 73"/>
                  <a:gd name="T22" fmla="*/ 37 w 154"/>
                  <a:gd name="T23" fmla="*/ 57 h 73"/>
                  <a:gd name="T24" fmla="*/ 24 w 154"/>
                  <a:gd name="T25" fmla="*/ 54 h 73"/>
                  <a:gd name="T26" fmla="*/ 12 w 154"/>
                  <a:gd name="T27" fmla="*/ 54 h 73"/>
                  <a:gd name="T28" fmla="*/ 4 w 154"/>
                  <a:gd name="T29" fmla="*/ 57 h 73"/>
                  <a:gd name="T30" fmla="*/ 0 w 154"/>
                  <a:gd name="T31" fmla="*/ 54 h 73"/>
                  <a:gd name="T32" fmla="*/ 7 w 154"/>
                  <a:gd name="T33" fmla="*/ 48 h 73"/>
                  <a:gd name="T34" fmla="*/ 19 w 154"/>
                  <a:gd name="T35" fmla="*/ 45 h 73"/>
                  <a:gd name="T36" fmla="*/ 27 w 154"/>
                  <a:gd name="T37" fmla="*/ 48 h 73"/>
                  <a:gd name="T38" fmla="*/ 39 w 154"/>
                  <a:gd name="T39" fmla="*/ 54 h 73"/>
                  <a:gd name="T40" fmla="*/ 52 w 154"/>
                  <a:gd name="T41" fmla="*/ 60 h 73"/>
                  <a:gd name="T42" fmla="*/ 64 w 154"/>
                  <a:gd name="T43" fmla="*/ 60 h 73"/>
                  <a:gd name="T44" fmla="*/ 75 w 154"/>
                  <a:gd name="T45" fmla="*/ 60 h 73"/>
                  <a:gd name="T46" fmla="*/ 84 w 154"/>
                  <a:gd name="T47" fmla="*/ 57 h 73"/>
                  <a:gd name="T48" fmla="*/ 93 w 154"/>
                  <a:gd name="T49" fmla="*/ 51 h 73"/>
                  <a:gd name="T50" fmla="*/ 102 w 154"/>
                  <a:gd name="T51" fmla="*/ 39 h 73"/>
                  <a:gd name="T52" fmla="*/ 112 w 154"/>
                  <a:gd name="T53" fmla="*/ 22 h 73"/>
                  <a:gd name="T54" fmla="*/ 120 w 154"/>
                  <a:gd name="T55" fmla="*/ 7 h 73"/>
                  <a:gd name="T56" fmla="*/ 127 w 154"/>
                  <a:gd name="T57" fmla="*/ 0 h 73"/>
                  <a:gd name="T58" fmla="*/ 135 w 154"/>
                  <a:gd name="T59" fmla="*/ 0 h 73"/>
                  <a:gd name="T60" fmla="*/ 145 w 154"/>
                  <a:gd name="T61" fmla="*/ 3 h 73"/>
                  <a:gd name="T62" fmla="*/ 153 w 154"/>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53" name="Freihandform 29"/>
              <p:cNvSpPr>
                <a:spLocks/>
              </p:cNvSpPr>
              <p:nvPr/>
            </p:nvSpPr>
            <p:spPr bwMode="ltGray">
              <a:xfrm>
                <a:off x="224" y="1995"/>
                <a:ext cx="157" cy="74"/>
              </a:xfrm>
              <a:custGeom>
                <a:avLst/>
                <a:gdLst>
                  <a:gd name="T0" fmla="*/ 149 w 157"/>
                  <a:gd name="T1" fmla="*/ 27 h 74"/>
                  <a:gd name="T2" fmla="*/ 141 w 157"/>
                  <a:gd name="T3" fmla="*/ 25 h 74"/>
                  <a:gd name="T4" fmla="*/ 129 w 157"/>
                  <a:gd name="T5" fmla="*/ 25 h 74"/>
                  <a:gd name="T6" fmla="*/ 120 w 157"/>
                  <a:gd name="T7" fmla="*/ 27 h 74"/>
                  <a:gd name="T8" fmla="*/ 114 w 157"/>
                  <a:gd name="T9" fmla="*/ 36 h 74"/>
                  <a:gd name="T10" fmla="*/ 105 w 157"/>
                  <a:gd name="T11" fmla="*/ 48 h 74"/>
                  <a:gd name="T12" fmla="*/ 99 w 157"/>
                  <a:gd name="T13" fmla="*/ 61 h 74"/>
                  <a:gd name="T14" fmla="*/ 84 w 157"/>
                  <a:gd name="T15" fmla="*/ 70 h 74"/>
                  <a:gd name="T16" fmla="*/ 72 w 157"/>
                  <a:gd name="T17" fmla="*/ 73 h 74"/>
                  <a:gd name="T18" fmla="*/ 60 w 157"/>
                  <a:gd name="T19" fmla="*/ 70 h 74"/>
                  <a:gd name="T20" fmla="*/ 51 w 157"/>
                  <a:gd name="T21" fmla="*/ 64 h 74"/>
                  <a:gd name="T22" fmla="*/ 39 w 157"/>
                  <a:gd name="T23" fmla="*/ 58 h 74"/>
                  <a:gd name="T24" fmla="*/ 27 w 157"/>
                  <a:gd name="T25" fmla="*/ 51 h 74"/>
                  <a:gd name="T26" fmla="*/ 15 w 157"/>
                  <a:gd name="T27" fmla="*/ 51 h 74"/>
                  <a:gd name="T28" fmla="*/ 7 w 157"/>
                  <a:gd name="T29" fmla="*/ 58 h 74"/>
                  <a:gd name="T30" fmla="*/ 3 w 157"/>
                  <a:gd name="T31" fmla="*/ 51 h 74"/>
                  <a:gd name="T32" fmla="*/ 9 w 157"/>
                  <a:gd name="T33" fmla="*/ 48 h 74"/>
                  <a:gd name="T34" fmla="*/ 21 w 157"/>
                  <a:gd name="T35" fmla="*/ 46 h 74"/>
                  <a:gd name="T36" fmla="*/ 30 w 157"/>
                  <a:gd name="T37" fmla="*/ 46 h 74"/>
                  <a:gd name="T38" fmla="*/ 42 w 157"/>
                  <a:gd name="T39" fmla="*/ 51 h 74"/>
                  <a:gd name="T40" fmla="*/ 54 w 157"/>
                  <a:gd name="T41" fmla="*/ 58 h 74"/>
                  <a:gd name="T42" fmla="*/ 66 w 157"/>
                  <a:gd name="T43" fmla="*/ 61 h 74"/>
                  <a:gd name="T44" fmla="*/ 78 w 157"/>
                  <a:gd name="T45" fmla="*/ 61 h 74"/>
                  <a:gd name="T46" fmla="*/ 87 w 157"/>
                  <a:gd name="T47" fmla="*/ 58 h 74"/>
                  <a:gd name="T48" fmla="*/ 96 w 157"/>
                  <a:gd name="T49" fmla="*/ 51 h 74"/>
                  <a:gd name="T50" fmla="*/ 105 w 157"/>
                  <a:gd name="T51" fmla="*/ 40 h 74"/>
                  <a:gd name="T52" fmla="*/ 114 w 157"/>
                  <a:gd name="T53" fmla="*/ 21 h 74"/>
                  <a:gd name="T54" fmla="*/ 120 w 157"/>
                  <a:gd name="T55" fmla="*/ 6 h 74"/>
                  <a:gd name="T56" fmla="*/ 129 w 157"/>
                  <a:gd name="T57" fmla="*/ 0 h 74"/>
                  <a:gd name="T58" fmla="*/ 135 w 157"/>
                  <a:gd name="T59" fmla="*/ 0 h 74"/>
                  <a:gd name="T60" fmla="*/ 144 w 157"/>
                  <a:gd name="T61" fmla="*/ 3 h 74"/>
                  <a:gd name="T62" fmla="*/ 156 w 157"/>
                  <a:gd name="T63"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54" name="Freihandform 30"/>
              <p:cNvSpPr>
                <a:spLocks/>
              </p:cNvSpPr>
              <p:nvPr/>
            </p:nvSpPr>
            <p:spPr bwMode="ltGray">
              <a:xfrm>
                <a:off x="3594" y="91"/>
                <a:ext cx="158" cy="75"/>
              </a:xfrm>
              <a:custGeom>
                <a:avLst/>
                <a:gdLst>
                  <a:gd name="T0" fmla="*/ 4 w 158"/>
                  <a:gd name="T1" fmla="*/ 30 h 75"/>
                  <a:gd name="T2" fmla="*/ 15 w 158"/>
                  <a:gd name="T3" fmla="*/ 27 h 75"/>
                  <a:gd name="T4" fmla="*/ 27 w 158"/>
                  <a:gd name="T5" fmla="*/ 27 h 75"/>
                  <a:gd name="T6" fmla="*/ 37 w 158"/>
                  <a:gd name="T7" fmla="*/ 30 h 75"/>
                  <a:gd name="T8" fmla="*/ 42 w 158"/>
                  <a:gd name="T9" fmla="*/ 36 h 75"/>
                  <a:gd name="T10" fmla="*/ 49 w 158"/>
                  <a:gd name="T11" fmla="*/ 48 h 75"/>
                  <a:gd name="T12" fmla="*/ 57 w 158"/>
                  <a:gd name="T13" fmla="*/ 63 h 75"/>
                  <a:gd name="T14" fmla="*/ 70 w 158"/>
                  <a:gd name="T15" fmla="*/ 71 h 75"/>
                  <a:gd name="T16" fmla="*/ 85 w 158"/>
                  <a:gd name="T17" fmla="*/ 74 h 75"/>
                  <a:gd name="T18" fmla="*/ 97 w 158"/>
                  <a:gd name="T19" fmla="*/ 71 h 75"/>
                  <a:gd name="T20" fmla="*/ 105 w 158"/>
                  <a:gd name="T21" fmla="*/ 63 h 75"/>
                  <a:gd name="T22" fmla="*/ 118 w 158"/>
                  <a:gd name="T23" fmla="*/ 56 h 75"/>
                  <a:gd name="T24" fmla="*/ 130 w 158"/>
                  <a:gd name="T25" fmla="*/ 54 h 75"/>
                  <a:gd name="T26" fmla="*/ 142 w 158"/>
                  <a:gd name="T27" fmla="*/ 54 h 75"/>
                  <a:gd name="T28" fmla="*/ 150 w 158"/>
                  <a:gd name="T29" fmla="*/ 56 h 75"/>
                  <a:gd name="T30" fmla="*/ 154 w 158"/>
                  <a:gd name="T31" fmla="*/ 54 h 75"/>
                  <a:gd name="T32" fmla="*/ 145 w 158"/>
                  <a:gd name="T33" fmla="*/ 48 h 75"/>
                  <a:gd name="T34" fmla="*/ 135 w 158"/>
                  <a:gd name="T35" fmla="*/ 48 h 75"/>
                  <a:gd name="T36" fmla="*/ 127 w 158"/>
                  <a:gd name="T37" fmla="*/ 48 h 75"/>
                  <a:gd name="T38" fmla="*/ 115 w 158"/>
                  <a:gd name="T39" fmla="*/ 54 h 75"/>
                  <a:gd name="T40" fmla="*/ 102 w 158"/>
                  <a:gd name="T41" fmla="*/ 59 h 75"/>
                  <a:gd name="T42" fmla="*/ 87 w 158"/>
                  <a:gd name="T43" fmla="*/ 59 h 75"/>
                  <a:gd name="T44" fmla="*/ 79 w 158"/>
                  <a:gd name="T45" fmla="*/ 59 h 75"/>
                  <a:gd name="T46" fmla="*/ 70 w 158"/>
                  <a:gd name="T47" fmla="*/ 56 h 75"/>
                  <a:gd name="T48" fmla="*/ 60 w 158"/>
                  <a:gd name="T49" fmla="*/ 54 h 75"/>
                  <a:gd name="T50" fmla="*/ 52 w 158"/>
                  <a:gd name="T51" fmla="*/ 42 h 75"/>
                  <a:gd name="T52" fmla="*/ 42 w 158"/>
                  <a:gd name="T53" fmla="*/ 24 h 75"/>
                  <a:gd name="T54" fmla="*/ 34 w 158"/>
                  <a:gd name="T55" fmla="*/ 9 h 75"/>
                  <a:gd name="T56" fmla="*/ 27 w 158"/>
                  <a:gd name="T57" fmla="*/ 4 h 75"/>
                  <a:gd name="T58" fmla="*/ 19 w 158"/>
                  <a:gd name="T59" fmla="*/ 0 h 75"/>
                  <a:gd name="T60" fmla="*/ 9 w 158"/>
                  <a:gd name="T61" fmla="*/ 6 h 75"/>
                  <a:gd name="T62" fmla="*/ 0 w 158"/>
                  <a:gd name="T63"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55" name="Freihandform 31"/>
              <p:cNvSpPr>
                <a:spLocks/>
              </p:cNvSpPr>
              <p:nvPr/>
            </p:nvSpPr>
            <p:spPr bwMode="ltGray">
              <a:xfrm>
                <a:off x="148" y="3372"/>
                <a:ext cx="160" cy="73"/>
              </a:xfrm>
              <a:custGeom>
                <a:avLst/>
                <a:gdLst>
                  <a:gd name="T0" fmla="*/ 7 w 160"/>
                  <a:gd name="T1" fmla="*/ 27 h 73"/>
                  <a:gd name="T2" fmla="*/ 15 w 160"/>
                  <a:gd name="T3" fmla="*/ 24 h 73"/>
                  <a:gd name="T4" fmla="*/ 28 w 160"/>
                  <a:gd name="T5" fmla="*/ 24 h 73"/>
                  <a:gd name="T6" fmla="*/ 37 w 160"/>
                  <a:gd name="T7" fmla="*/ 30 h 73"/>
                  <a:gd name="T8" fmla="*/ 43 w 160"/>
                  <a:gd name="T9" fmla="*/ 36 h 73"/>
                  <a:gd name="T10" fmla="*/ 50 w 160"/>
                  <a:gd name="T11" fmla="*/ 49 h 73"/>
                  <a:gd name="T12" fmla="*/ 58 w 160"/>
                  <a:gd name="T13" fmla="*/ 60 h 73"/>
                  <a:gd name="T14" fmla="*/ 70 w 160"/>
                  <a:gd name="T15" fmla="*/ 69 h 73"/>
                  <a:gd name="T16" fmla="*/ 86 w 160"/>
                  <a:gd name="T17" fmla="*/ 72 h 73"/>
                  <a:gd name="T18" fmla="*/ 98 w 160"/>
                  <a:gd name="T19" fmla="*/ 72 h 73"/>
                  <a:gd name="T20" fmla="*/ 107 w 160"/>
                  <a:gd name="T21" fmla="*/ 64 h 73"/>
                  <a:gd name="T22" fmla="*/ 119 w 160"/>
                  <a:gd name="T23" fmla="*/ 57 h 73"/>
                  <a:gd name="T24" fmla="*/ 131 w 160"/>
                  <a:gd name="T25" fmla="*/ 54 h 73"/>
                  <a:gd name="T26" fmla="*/ 144 w 160"/>
                  <a:gd name="T27" fmla="*/ 54 h 73"/>
                  <a:gd name="T28" fmla="*/ 152 w 160"/>
                  <a:gd name="T29" fmla="*/ 57 h 73"/>
                  <a:gd name="T30" fmla="*/ 156 w 160"/>
                  <a:gd name="T31" fmla="*/ 54 h 73"/>
                  <a:gd name="T32" fmla="*/ 147 w 160"/>
                  <a:gd name="T33" fmla="*/ 49 h 73"/>
                  <a:gd name="T34" fmla="*/ 137 w 160"/>
                  <a:gd name="T35" fmla="*/ 45 h 73"/>
                  <a:gd name="T36" fmla="*/ 129 w 160"/>
                  <a:gd name="T37" fmla="*/ 49 h 73"/>
                  <a:gd name="T38" fmla="*/ 116 w 160"/>
                  <a:gd name="T39" fmla="*/ 54 h 73"/>
                  <a:gd name="T40" fmla="*/ 104 w 160"/>
                  <a:gd name="T41" fmla="*/ 60 h 73"/>
                  <a:gd name="T42" fmla="*/ 89 w 160"/>
                  <a:gd name="T43" fmla="*/ 60 h 73"/>
                  <a:gd name="T44" fmla="*/ 80 w 160"/>
                  <a:gd name="T45" fmla="*/ 60 h 73"/>
                  <a:gd name="T46" fmla="*/ 70 w 160"/>
                  <a:gd name="T47" fmla="*/ 57 h 73"/>
                  <a:gd name="T48" fmla="*/ 61 w 160"/>
                  <a:gd name="T49" fmla="*/ 51 h 73"/>
                  <a:gd name="T50" fmla="*/ 52 w 160"/>
                  <a:gd name="T51" fmla="*/ 39 h 73"/>
                  <a:gd name="T52" fmla="*/ 43 w 160"/>
                  <a:gd name="T53" fmla="*/ 24 h 73"/>
                  <a:gd name="T54" fmla="*/ 34 w 160"/>
                  <a:gd name="T55" fmla="*/ 7 h 73"/>
                  <a:gd name="T56" fmla="*/ 28 w 160"/>
                  <a:gd name="T57" fmla="*/ 0 h 73"/>
                  <a:gd name="T58" fmla="*/ 22 w 160"/>
                  <a:gd name="T59" fmla="*/ 0 h 73"/>
                  <a:gd name="T60" fmla="*/ 10 w 160"/>
                  <a:gd name="T61" fmla="*/ 4 h 73"/>
                  <a:gd name="T62" fmla="*/ 0 w 160"/>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56" name="Freihandform 32"/>
              <p:cNvSpPr>
                <a:spLocks/>
              </p:cNvSpPr>
              <p:nvPr/>
            </p:nvSpPr>
            <p:spPr bwMode="ltGray">
              <a:xfrm>
                <a:off x="4006" y="3905"/>
                <a:ext cx="158" cy="75"/>
              </a:xfrm>
              <a:custGeom>
                <a:avLst/>
                <a:gdLst>
                  <a:gd name="T0" fmla="*/ 6 w 158"/>
                  <a:gd name="T1" fmla="*/ 30 h 75"/>
                  <a:gd name="T2" fmla="*/ 15 w 158"/>
                  <a:gd name="T3" fmla="*/ 27 h 75"/>
                  <a:gd name="T4" fmla="*/ 27 w 158"/>
                  <a:gd name="T5" fmla="*/ 27 h 75"/>
                  <a:gd name="T6" fmla="*/ 36 w 158"/>
                  <a:gd name="T7" fmla="*/ 30 h 75"/>
                  <a:gd name="T8" fmla="*/ 43 w 158"/>
                  <a:gd name="T9" fmla="*/ 35 h 75"/>
                  <a:gd name="T10" fmla="*/ 48 w 158"/>
                  <a:gd name="T11" fmla="*/ 47 h 75"/>
                  <a:gd name="T12" fmla="*/ 58 w 158"/>
                  <a:gd name="T13" fmla="*/ 62 h 75"/>
                  <a:gd name="T14" fmla="*/ 69 w 158"/>
                  <a:gd name="T15" fmla="*/ 71 h 75"/>
                  <a:gd name="T16" fmla="*/ 84 w 158"/>
                  <a:gd name="T17" fmla="*/ 74 h 75"/>
                  <a:gd name="T18" fmla="*/ 96 w 158"/>
                  <a:gd name="T19" fmla="*/ 71 h 75"/>
                  <a:gd name="T20" fmla="*/ 106 w 158"/>
                  <a:gd name="T21" fmla="*/ 62 h 75"/>
                  <a:gd name="T22" fmla="*/ 118 w 158"/>
                  <a:gd name="T23" fmla="*/ 56 h 75"/>
                  <a:gd name="T24" fmla="*/ 130 w 158"/>
                  <a:gd name="T25" fmla="*/ 54 h 75"/>
                  <a:gd name="T26" fmla="*/ 142 w 158"/>
                  <a:gd name="T27" fmla="*/ 54 h 75"/>
                  <a:gd name="T28" fmla="*/ 151 w 158"/>
                  <a:gd name="T29" fmla="*/ 56 h 75"/>
                  <a:gd name="T30" fmla="*/ 154 w 158"/>
                  <a:gd name="T31" fmla="*/ 54 h 75"/>
                  <a:gd name="T32" fmla="*/ 145 w 158"/>
                  <a:gd name="T33" fmla="*/ 47 h 75"/>
                  <a:gd name="T34" fmla="*/ 136 w 158"/>
                  <a:gd name="T35" fmla="*/ 47 h 75"/>
                  <a:gd name="T36" fmla="*/ 127 w 158"/>
                  <a:gd name="T37" fmla="*/ 47 h 75"/>
                  <a:gd name="T38" fmla="*/ 114 w 158"/>
                  <a:gd name="T39" fmla="*/ 54 h 75"/>
                  <a:gd name="T40" fmla="*/ 103 w 158"/>
                  <a:gd name="T41" fmla="*/ 59 h 75"/>
                  <a:gd name="T42" fmla="*/ 91 w 158"/>
                  <a:gd name="T43" fmla="*/ 62 h 75"/>
                  <a:gd name="T44" fmla="*/ 79 w 158"/>
                  <a:gd name="T45" fmla="*/ 62 h 75"/>
                  <a:gd name="T46" fmla="*/ 69 w 158"/>
                  <a:gd name="T47" fmla="*/ 56 h 75"/>
                  <a:gd name="T48" fmla="*/ 61 w 158"/>
                  <a:gd name="T49" fmla="*/ 54 h 75"/>
                  <a:gd name="T50" fmla="*/ 51 w 158"/>
                  <a:gd name="T51" fmla="*/ 42 h 75"/>
                  <a:gd name="T52" fmla="*/ 43 w 158"/>
                  <a:gd name="T53" fmla="*/ 24 h 75"/>
                  <a:gd name="T54" fmla="*/ 36 w 158"/>
                  <a:gd name="T55" fmla="*/ 9 h 75"/>
                  <a:gd name="T56" fmla="*/ 27 w 158"/>
                  <a:gd name="T57" fmla="*/ 3 h 75"/>
                  <a:gd name="T58" fmla="*/ 18 w 158"/>
                  <a:gd name="T59" fmla="*/ 0 h 75"/>
                  <a:gd name="T60" fmla="*/ 9 w 158"/>
                  <a:gd name="T61" fmla="*/ 3 h 75"/>
                  <a:gd name="T62" fmla="*/ 0 w 158"/>
                  <a:gd name="T63"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57" name="Freihandform 33"/>
              <p:cNvSpPr>
                <a:spLocks/>
              </p:cNvSpPr>
              <p:nvPr/>
            </p:nvSpPr>
            <p:spPr bwMode="ltGray">
              <a:xfrm>
                <a:off x="954" y="220"/>
                <a:ext cx="158" cy="73"/>
              </a:xfrm>
              <a:custGeom>
                <a:avLst/>
                <a:gdLst>
                  <a:gd name="T0" fmla="*/ 7 w 158"/>
                  <a:gd name="T1" fmla="*/ 27 h 73"/>
                  <a:gd name="T2" fmla="*/ 15 w 158"/>
                  <a:gd name="T3" fmla="*/ 24 h 73"/>
                  <a:gd name="T4" fmla="*/ 27 w 158"/>
                  <a:gd name="T5" fmla="*/ 27 h 73"/>
                  <a:gd name="T6" fmla="*/ 37 w 158"/>
                  <a:gd name="T7" fmla="*/ 30 h 73"/>
                  <a:gd name="T8" fmla="*/ 42 w 158"/>
                  <a:gd name="T9" fmla="*/ 36 h 73"/>
                  <a:gd name="T10" fmla="*/ 48 w 158"/>
                  <a:gd name="T11" fmla="*/ 48 h 73"/>
                  <a:gd name="T12" fmla="*/ 60 w 158"/>
                  <a:gd name="T13" fmla="*/ 63 h 73"/>
                  <a:gd name="T14" fmla="*/ 72 w 158"/>
                  <a:gd name="T15" fmla="*/ 69 h 73"/>
                  <a:gd name="T16" fmla="*/ 85 w 158"/>
                  <a:gd name="T17" fmla="*/ 72 h 73"/>
                  <a:gd name="T18" fmla="*/ 97 w 158"/>
                  <a:gd name="T19" fmla="*/ 72 h 73"/>
                  <a:gd name="T20" fmla="*/ 105 w 158"/>
                  <a:gd name="T21" fmla="*/ 63 h 73"/>
                  <a:gd name="T22" fmla="*/ 118 w 158"/>
                  <a:gd name="T23" fmla="*/ 57 h 73"/>
                  <a:gd name="T24" fmla="*/ 130 w 158"/>
                  <a:gd name="T25" fmla="*/ 54 h 73"/>
                  <a:gd name="T26" fmla="*/ 142 w 158"/>
                  <a:gd name="T27" fmla="*/ 54 h 73"/>
                  <a:gd name="T28" fmla="*/ 150 w 158"/>
                  <a:gd name="T29" fmla="*/ 57 h 73"/>
                  <a:gd name="T30" fmla="*/ 153 w 158"/>
                  <a:gd name="T31" fmla="*/ 54 h 73"/>
                  <a:gd name="T32" fmla="*/ 148 w 158"/>
                  <a:gd name="T33" fmla="*/ 48 h 73"/>
                  <a:gd name="T34" fmla="*/ 138 w 158"/>
                  <a:gd name="T35" fmla="*/ 45 h 73"/>
                  <a:gd name="T36" fmla="*/ 127 w 158"/>
                  <a:gd name="T37" fmla="*/ 48 h 73"/>
                  <a:gd name="T38" fmla="*/ 115 w 158"/>
                  <a:gd name="T39" fmla="*/ 54 h 73"/>
                  <a:gd name="T40" fmla="*/ 102 w 158"/>
                  <a:gd name="T41" fmla="*/ 60 h 73"/>
                  <a:gd name="T42" fmla="*/ 90 w 158"/>
                  <a:gd name="T43" fmla="*/ 60 h 73"/>
                  <a:gd name="T44" fmla="*/ 78 w 158"/>
                  <a:gd name="T45" fmla="*/ 60 h 73"/>
                  <a:gd name="T46" fmla="*/ 70 w 158"/>
                  <a:gd name="T47" fmla="*/ 57 h 73"/>
                  <a:gd name="T48" fmla="*/ 60 w 158"/>
                  <a:gd name="T49" fmla="*/ 51 h 73"/>
                  <a:gd name="T50" fmla="*/ 52 w 158"/>
                  <a:gd name="T51" fmla="*/ 39 h 73"/>
                  <a:gd name="T52" fmla="*/ 42 w 158"/>
                  <a:gd name="T53" fmla="*/ 24 h 73"/>
                  <a:gd name="T54" fmla="*/ 37 w 158"/>
                  <a:gd name="T55" fmla="*/ 7 h 73"/>
                  <a:gd name="T56" fmla="*/ 27 w 158"/>
                  <a:gd name="T57" fmla="*/ 0 h 73"/>
                  <a:gd name="T58" fmla="*/ 22 w 158"/>
                  <a:gd name="T59" fmla="*/ 0 h 73"/>
                  <a:gd name="T60" fmla="*/ 12 w 158"/>
                  <a:gd name="T61" fmla="*/ 3 h 73"/>
                  <a:gd name="T62" fmla="*/ 0 w 158"/>
                  <a:gd name="T63"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58" name="Freihandform 34"/>
              <p:cNvSpPr>
                <a:spLocks/>
              </p:cNvSpPr>
              <p:nvPr/>
            </p:nvSpPr>
            <p:spPr bwMode="ltGray">
              <a:xfrm>
                <a:off x="4097" y="136"/>
                <a:ext cx="156" cy="74"/>
              </a:xfrm>
              <a:custGeom>
                <a:avLst/>
                <a:gdLst>
                  <a:gd name="T0" fmla="*/ 0 w 156"/>
                  <a:gd name="T1" fmla="*/ 43 h 74"/>
                  <a:gd name="T2" fmla="*/ 4 w 156"/>
                  <a:gd name="T3" fmla="*/ 46 h 74"/>
                  <a:gd name="T4" fmla="*/ 9 w 156"/>
                  <a:gd name="T5" fmla="*/ 48 h 74"/>
                  <a:gd name="T6" fmla="*/ 15 w 156"/>
                  <a:gd name="T7" fmla="*/ 48 h 74"/>
                  <a:gd name="T8" fmla="*/ 22 w 156"/>
                  <a:gd name="T9" fmla="*/ 48 h 74"/>
                  <a:gd name="T10" fmla="*/ 27 w 156"/>
                  <a:gd name="T11" fmla="*/ 48 h 74"/>
                  <a:gd name="T12" fmla="*/ 30 w 156"/>
                  <a:gd name="T13" fmla="*/ 46 h 74"/>
                  <a:gd name="T14" fmla="*/ 37 w 156"/>
                  <a:gd name="T15" fmla="*/ 43 h 74"/>
                  <a:gd name="T16" fmla="*/ 43 w 156"/>
                  <a:gd name="T17" fmla="*/ 37 h 74"/>
                  <a:gd name="T18" fmla="*/ 45 w 156"/>
                  <a:gd name="T19" fmla="*/ 30 h 74"/>
                  <a:gd name="T20" fmla="*/ 49 w 156"/>
                  <a:gd name="T21" fmla="*/ 25 h 74"/>
                  <a:gd name="T22" fmla="*/ 52 w 156"/>
                  <a:gd name="T23" fmla="*/ 18 h 74"/>
                  <a:gd name="T24" fmla="*/ 58 w 156"/>
                  <a:gd name="T25" fmla="*/ 12 h 74"/>
                  <a:gd name="T26" fmla="*/ 64 w 156"/>
                  <a:gd name="T27" fmla="*/ 7 h 74"/>
                  <a:gd name="T28" fmla="*/ 70 w 156"/>
                  <a:gd name="T29" fmla="*/ 3 h 74"/>
                  <a:gd name="T30" fmla="*/ 76 w 156"/>
                  <a:gd name="T31" fmla="*/ 0 h 74"/>
                  <a:gd name="T32" fmla="*/ 85 w 156"/>
                  <a:gd name="T33" fmla="*/ 0 h 74"/>
                  <a:gd name="T34" fmla="*/ 91 w 156"/>
                  <a:gd name="T35" fmla="*/ 0 h 74"/>
                  <a:gd name="T36" fmla="*/ 95 w 156"/>
                  <a:gd name="T37" fmla="*/ 0 h 74"/>
                  <a:gd name="T38" fmla="*/ 100 w 156"/>
                  <a:gd name="T39" fmla="*/ 7 h 74"/>
                  <a:gd name="T40" fmla="*/ 106 w 156"/>
                  <a:gd name="T41" fmla="*/ 9 h 74"/>
                  <a:gd name="T42" fmla="*/ 110 w 156"/>
                  <a:gd name="T43" fmla="*/ 12 h 74"/>
                  <a:gd name="T44" fmla="*/ 118 w 156"/>
                  <a:gd name="T45" fmla="*/ 15 h 74"/>
                  <a:gd name="T46" fmla="*/ 125 w 156"/>
                  <a:gd name="T47" fmla="*/ 18 h 74"/>
                  <a:gd name="T48" fmla="*/ 130 w 156"/>
                  <a:gd name="T49" fmla="*/ 18 h 74"/>
                  <a:gd name="T50" fmla="*/ 136 w 156"/>
                  <a:gd name="T51" fmla="*/ 18 h 74"/>
                  <a:gd name="T52" fmla="*/ 140 w 156"/>
                  <a:gd name="T53" fmla="*/ 18 h 74"/>
                  <a:gd name="T54" fmla="*/ 146 w 156"/>
                  <a:gd name="T55" fmla="*/ 18 h 74"/>
                  <a:gd name="T56" fmla="*/ 151 w 156"/>
                  <a:gd name="T57" fmla="*/ 15 h 74"/>
                  <a:gd name="T58" fmla="*/ 155 w 156"/>
                  <a:gd name="T59" fmla="*/ 12 h 74"/>
                  <a:gd name="T60" fmla="*/ 155 w 156"/>
                  <a:gd name="T61" fmla="*/ 18 h 74"/>
                  <a:gd name="T62" fmla="*/ 151 w 156"/>
                  <a:gd name="T63" fmla="*/ 22 h 74"/>
                  <a:gd name="T64" fmla="*/ 146 w 156"/>
                  <a:gd name="T65" fmla="*/ 25 h 74"/>
                  <a:gd name="T66" fmla="*/ 143 w 156"/>
                  <a:gd name="T67" fmla="*/ 27 h 74"/>
                  <a:gd name="T68" fmla="*/ 136 w 156"/>
                  <a:gd name="T69" fmla="*/ 27 h 74"/>
                  <a:gd name="T70" fmla="*/ 133 w 156"/>
                  <a:gd name="T71" fmla="*/ 27 h 74"/>
                  <a:gd name="T72" fmla="*/ 128 w 156"/>
                  <a:gd name="T73" fmla="*/ 27 h 74"/>
                  <a:gd name="T74" fmla="*/ 121 w 156"/>
                  <a:gd name="T75" fmla="*/ 25 h 74"/>
                  <a:gd name="T76" fmla="*/ 115 w 156"/>
                  <a:gd name="T77" fmla="*/ 18 h 74"/>
                  <a:gd name="T78" fmla="*/ 106 w 156"/>
                  <a:gd name="T79" fmla="*/ 15 h 74"/>
                  <a:gd name="T80" fmla="*/ 103 w 156"/>
                  <a:gd name="T81" fmla="*/ 12 h 74"/>
                  <a:gd name="T82" fmla="*/ 97 w 156"/>
                  <a:gd name="T83" fmla="*/ 12 h 74"/>
                  <a:gd name="T84" fmla="*/ 88 w 156"/>
                  <a:gd name="T85" fmla="*/ 12 h 74"/>
                  <a:gd name="T86" fmla="*/ 82 w 156"/>
                  <a:gd name="T87" fmla="*/ 12 h 74"/>
                  <a:gd name="T88" fmla="*/ 79 w 156"/>
                  <a:gd name="T89" fmla="*/ 12 h 74"/>
                  <a:gd name="T90" fmla="*/ 73 w 156"/>
                  <a:gd name="T91" fmla="*/ 12 h 74"/>
                  <a:gd name="T92" fmla="*/ 67 w 156"/>
                  <a:gd name="T93" fmla="*/ 15 h 74"/>
                  <a:gd name="T94" fmla="*/ 64 w 156"/>
                  <a:gd name="T95" fmla="*/ 18 h 74"/>
                  <a:gd name="T96" fmla="*/ 58 w 156"/>
                  <a:gd name="T97" fmla="*/ 22 h 74"/>
                  <a:gd name="T98" fmla="*/ 55 w 156"/>
                  <a:gd name="T99" fmla="*/ 25 h 74"/>
                  <a:gd name="T100" fmla="*/ 52 w 156"/>
                  <a:gd name="T101" fmla="*/ 33 h 74"/>
                  <a:gd name="T102" fmla="*/ 45 w 156"/>
                  <a:gd name="T103" fmla="*/ 43 h 74"/>
                  <a:gd name="T104" fmla="*/ 43 w 156"/>
                  <a:gd name="T105" fmla="*/ 48 h 74"/>
                  <a:gd name="T106" fmla="*/ 37 w 156"/>
                  <a:gd name="T107" fmla="*/ 61 h 74"/>
                  <a:gd name="T108" fmla="*/ 34 w 156"/>
                  <a:gd name="T109" fmla="*/ 67 h 74"/>
                  <a:gd name="T110" fmla="*/ 30 w 156"/>
                  <a:gd name="T111" fmla="*/ 70 h 74"/>
                  <a:gd name="T112" fmla="*/ 27 w 156"/>
                  <a:gd name="T113" fmla="*/ 73 h 74"/>
                  <a:gd name="T114" fmla="*/ 22 w 156"/>
                  <a:gd name="T115" fmla="*/ 73 h 74"/>
                  <a:gd name="T116" fmla="*/ 19 w 156"/>
                  <a:gd name="T117" fmla="*/ 73 h 74"/>
                  <a:gd name="T118" fmla="*/ 15 w 156"/>
                  <a:gd name="T119" fmla="*/ 73 h 74"/>
                  <a:gd name="T120" fmla="*/ 9 w 156"/>
                  <a:gd name="T121" fmla="*/ 70 h 74"/>
                  <a:gd name="T122" fmla="*/ 7 w 156"/>
                  <a:gd name="T123" fmla="*/ 67 h 74"/>
                  <a:gd name="T124" fmla="*/ 0 w 156"/>
                  <a:gd name="T125"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59" name="Freihandform 35"/>
              <p:cNvSpPr>
                <a:spLocks/>
              </p:cNvSpPr>
              <p:nvPr/>
            </p:nvSpPr>
            <p:spPr bwMode="ltGray">
              <a:xfrm>
                <a:off x="157" y="510"/>
                <a:ext cx="153" cy="75"/>
              </a:xfrm>
              <a:custGeom>
                <a:avLst/>
                <a:gdLst>
                  <a:gd name="T0" fmla="*/ 3 w 153"/>
                  <a:gd name="T1" fmla="*/ 46 h 75"/>
                  <a:gd name="T2" fmla="*/ 15 w 153"/>
                  <a:gd name="T3" fmla="*/ 49 h 75"/>
                  <a:gd name="T4" fmla="*/ 23 w 153"/>
                  <a:gd name="T5" fmla="*/ 49 h 75"/>
                  <a:gd name="T6" fmla="*/ 33 w 153"/>
                  <a:gd name="T7" fmla="*/ 46 h 75"/>
                  <a:gd name="T8" fmla="*/ 42 w 153"/>
                  <a:gd name="T9" fmla="*/ 37 h 75"/>
                  <a:gd name="T10" fmla="*/ 48 w 153"/>
                  <a:gd name="T11" fmla="*/ 28 h 75"/>
                  <a:gd name="T12" fmla="*/ 57 w 153"/>
                  <a:gd name="T13" fmla="*/ 12 h 75"/>
                  <a:gd name="T14" fmla="*/ 68 w 153"/>
                  <a:gd name="T15" fmla="*/ 3 h 75"/>
                  <a:gd name="T16" fmla="*/ 83 w 153"/>
                  <a:gd name="T17" fmla="*/ 0 h 75"/>
                  <a:gd name="T18" fmla="*/ 92 w 153"/>
                  <a:gd name="T19" fmla="*/ 3 h 75"/>
                  <a:gd name="T20" fmla="*/ 104 w 153"/>
                  <a:gd name="T21" fmla="*/ 10 h 75"/>
                  <a:gd name="T22" fmla="*/ 113 w 153"/>
                  <a:gd name="T23" fmla="*/ 15 h 75"/>
                  <a:gd name="T24" fmla="*/ 125 w 153"/>
                  <a:gd name="T25" fmla="*/ 22 h 75"/>
                  <a:gd name="T26" fmla="*/ 137 w 153"/>
                  <a:gd name="T27" fmla="*/ 22 h 75"/>
                  <a:gd name="T28" fmla="*/ 149 w 153"/>
                  <a:gd name="T29" fmla="*/ 15 h 75"/>
                  <a:gd name="T30" fmla="*/ 152 w 153"/>
                  <a:gd name="T31" fmla="*/ 22 h 75"/>
                  <a:gd name="T32" fmla="*/ 143 w 153"/>
                  <a:gd name="T33" fmla="*/ 25 h 75"/>
                  <a:gd name="T34" fmla="*/ 134 w 153"/>
                  <a:gd name="T35" fmla="*/ 28 h 75"/>
                  <a:gd name="T36" fmla="*/ 122 w 153"/>
                  <a:gd name="T37" fmla="*/ 28 h 75"/>
                  <a:gd name="T38" fmla="*/ 113 w 153"/>
                  <a:gd name="T39" fmla="*/ 22 h 75"/>
                  <a:gd name="T40" fmla="*/ 102 w 153"/>
                  <a:gd name="T41" fmla="*/ 15 h 75"/>
                  <a:gd name="T42" fmla="*/ 87 w 153"/>
                  <a:gd name="T43" fmla="*/ 12 h 75"/>
                  <a:gd name="T44" fmla="*/ 75 w 153"/>
                  <a:gd name="T45" fmla="*/ 12 h 75"/>
                  <a:gd name="T46" fmla="*/ 65 w 153"/>
                  <a:gd name="T47" fmla="*/ 15 h 75"/>
                  <a:gd name="T48" fmla="*/ 57 w 153"/>
                  <a:gd name="T49" fmla="*/ 22 h 75"/>
                  <a:gd name="T50" fmla="*/ 50 w 153"/>
                  <a:gd name="T51" fmla="*/ 34 h 75"/>
                  <a:gd name="T52" fmla="*/ 42 w 153"/>
                  <a:gd name="T53" fmla="*/ 53 h 75"/>
                  <a:gd name="T54" fmla="*/ 33 w 153"/>
                  <a:gd name="T55" fmla="*/ 68 h 75"/>
                  <a:gd name="T56" fmla="*/ 23 w 153"/>
                  <a:gd name="T57" fmla="*/ 74 h 75"/>
                  <a:gd name="T58" fmla="*/ 18 w 153"/>
                  <a:gd name="T59" fmla="*/ 74 h 75"/>
                  <a:gd name="T60" fmla="*/ 8 w 153"/>
                  <a:gd name="T61" fmla="*/ 71 h 75"/>
                  <a:gd name="T62" fmla="*/ 0 w 153"/>
                  <a:gd name="T63"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60" name="Freihandform 36"/>
              <p:cNvSpPr>
                <a:spLocks/>
              </p:cNvSpPr>
              <p:nvPr/>
            </p:nvSpPr>
            <p:spPr bwMode="ltGray">
              <a:xfrm>
                <a:off x="5581" y="1847"/>
                <a:ext cx="154" cy="72"/>
              </a:xfrm>
              <a:custGeom>
                <a:avLst/>
                <a:gdLst>
                  <a:gd name="T0" fmla="*/ 3 w 154"/>
                  <a:gd name="T1" fmla="*/ 44 h 72"/>
                  <a:gd name="T2" fmla="*/ 15 w 154"/>
                  <a:gd name="T3" fmla="*/ 48 h 72"/>
                  <a:gd name="T4" fmla="*/ 26 w 154"/>
                  <a:gd name="T5" fmla="*/ 48 h 72"/>
                  <a:gd name="T6" fmla="*/ 33 w 154"/>
                  <a:gd name="T7" fmla="*/ 41 h 72"/>
                  <a:gd name="T8" fmla="*/ 41 w 154"/>
                  <a:gd name="T9" fmla="*/ 36 h 72"/>
                  <a:gd name="T10" fmla="*/ 48 w 154"/>
                  <a:gd name="T11" fmla="*/ 24 h 72"/>
                  <a:gd name="T12" fmla="*/ 56 w 154"/>
                  <a:gd name="T13" fmla="*/ 12 h 72"/>
                  <a:gd name="T14" fmla="*/ 69 w 154"/>
                  <a:gd name="T15" fmla="*/ 4 h 72"/>
                  <a:gd name="T16" fmla="*/ 84 w 154"/>
                  <a:gd name="T17" fmla="*/ 0 h 72"/>
                  <a:gd name="T18" fmla="*/ 93 w 154"/>
                  <a:gd name="T19" fmla="*/ 4 h 72"/>
                  <a:gd name="T20" fmla="*/ 105 w 154"/>
                  <a:gd name="T21" fmla="*/ 9 h 72"/>
                  <a:gd name="T22" fmla="*/ 116 w 154"/>
                  <a:gd name="T23" fmla="*/ 15 h 72"/>
                  <a:gd name="T24" fmla="*/ 126 w 154"/>
                  <a:gd name="T25" fmla="*/ 18 h 72"/>
                  <a:gd name="T26" fmla="*/ 138 w 154"/>
                  <a:gd name="T27" fmla="*/ 18 h 72"/>
                  <a:gd name="T28" fmla="*/ 150 w 154"/>
                  <a:gd name="T29" fmla="*/ 15 h 72"/>
                  <a:gd name="T30" fmla="*/ 153 w 154"/>
                  <a:gd name="T31" fmla="*/ 18 h 72"/>
                  <a:gd name="T32" fmla="*/ 144 w 154"/>
                  <a:gd name="T33" fmla="*/ 24 h 72"/>
                  <a:gd name="T34" fmla="*/ 135 w 154"/>
                  <a:gd name="T35" fmla="*/ 27 h 72"/>
                  <a:gd name="T36" fmla="*/ 126 w 154"/>
                  <a:gd name="T37" fmla="*/ 24 h 72"/>
                  <a:gd name="T38" fmla="*/ 114 w 154"/>
                  <a:gd name="T39" fmla="*/ 18 h 72"/>
                  <a:gd name="T40" fmla="*/ 101 w 154"/>
                  <a:gd name="T41" fmla="*/ 12 h 72"/>
                  <a:gd name="T42" fmla="*/ 86 w 154"/>
                  <a:gd name="T43" fmla="*/ 12 h 72"/>
                  <a:gd name="T44" fmla="*/ 78 w 154"/>
                  <a:gd name="T45" fmla="*/ 12 h 72"/>
                  <a:gd name="T46" fmla="*/ 66 w 154"/>
                  <a:gd name="T47" fmla="*/ 15 h 72"/>
                  <a:gd name="T48" fmla="*/ 56 w 154"/>
                  <a:gd name="T49" fmla="*/ 21 h 72"/>
                  <a:gd name="T50" fmla="*/ 51 w 154"/>
                  <a:gd name="T51" fmla="*/ 33 h 72"/>
                  <a:gd name="T52" fmla="*/ 41 w 154"/>
                  <a:gd name="T53" fmla="*/ 51 h 72"/>
                  <a:gd name="T54" fmla="*/ 33 w 154"/>
                  <a:gd name="T55" fmla="*/ 65 h 72"/>
                  <a:gd name="T56" fmla="*/ 26 w 154"/>
                  <a:gd name="T57" fmla="*/ 71 h 72"/>
                  <a:gd name="T58" fmla="*/ 18 w 154"/>
                  <a:gd name="T59" fmla="*/ 71 h 72"/>
                  <a:gd name="T60" fmla="*/ 8 w 154"/>
                  <a:gd name="T61" fmla="*/ 68 h 72"/>
                  <a:gd name="T62" fmla="*/ 0 w 154"/>
                  <a:gd name="T63"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61" name="Freihandform 37"/>
              <p:cNvSpPr>
                <a:spLocks/>
              </p:cNvSpPr>
              <p:nvPr/>
            </p:nvSpPr>
            <p:spPr bwMode="ltGray">
              <a:xfrm>
                <a:off x="4436" y="4096"/>
                <a:ext cx="57" cy="66"/>
              </a:xfrm>
              <a:custGeom>
                <a:avLst/>
                <a:gdLst>
                  <a:gd name="T0" fmla="*/ 31 w 57"/>
                  <a:gd name="T1" fmla="*/ 0 h 66"/>
                  <a:gd name="T2" fmla="*/ 0 w 57"/>
                  <a:gd name="T3" fmla="*/ 17 h 66"/>
                  <a:gd name="T4" fmla="*/ 17 w 57"/>
                  <a:gd name="T5" fmla="*/ 65 h 66"/>
                  <a:gd name="T6" fmla="*/ 56 w 57"/>
                  <a:gd name="T7" fmla="*/ 41 h 66"/>
                  <a:gd name="T8" fmla="*/ 31 w 57"/>
                  <a:gd name="T9" fmla="*/ 0 h 66"/>
                </a:gdLst>
                <a:ahLst/>
                <a:cxnLst>
                  <a:cxn ang="0">
                    <a:pos x="T0" y="T1"/>
                  </a:cxn>
                  <a:cxn ang="0">
                    <a:pos x="T2" y="T3"/>
                  </a:cxn>
                  <a:cxn ang="0">
                    <a:pos x="T4" y="T5"/>
                  </a:cxn>
                  <a:cxn ang="0">
                    <a:pos x="T6" y="T7"/>
                  </a:cxn>
                  <a:cxn ang="0">
                    <a:pos x="T8" y="T9"/>
                  </a:cxn>
                </a:cxnLst>
                <a:rect l="0" t="0" r="r" b="b"/>
                <a:pathLst>
                  <a:path w="57" h="66">
                    <a:moveTo>
                      <a:pt x="31" y="0"/>
                    </a:moveTo>
                    <a:lnTo>
                      <a:pt x="0" y="17"/>
                    </a:lnTo>
                    <a:lnTo>
                      <a:pt x="17" y="65"/>
                    </a:lnTo>
                    <a:lnTo>
                      <a:pt x="56" y="41"/>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62" name="Freihandform 38"/>
              <p:cNvSpPr>
                <a:spLocks/>
              </p:cNvSpPr>
              <p:nvPr/>
            </p:nvSpPr>
            <p:spPr bwMode="ltGray">
              <a:xfrm>
                <a:off x="107" y="2501"/>
                <a:ext cx="55" cy="65"/>
              </a:xfrm>
              <a:custGeom>
                <a:avLst/>
                <a:gdLst>
                  <a:gd name="T0" fmla="*/ 30 w 55"/>
                  <a:gd name="T1" fmla="*/ 0 h 65"/>
                  <a:gd name="T2" fmla="*/ 0 w 55"/>
                  <a:gd name="T3" fmla="*/ 17 h 65"/>
                  <a:gd name="T4" fmla="*/ 16 w 55"/>
                  <a:gd name="T5" fmla="*/ 64 h 65"/>
                  <a:gd name="T6" fmla="*/ 54 w 55"/>
                  <a:gd name="T7" fmla="*/ 40 h 65"/>
                  <a:gd name="T8" fmla="*/ 30 w 55"/>
                  <a:gd name="T9" fmla="*/ 0 h 65"/>
                </a:gdLst>
                <a:ahLst/>
                <a:cxnLst>
                  <a:cxn ang="0">
                    <a:pos x="T0" y="T1"/>
                  </a:cxn>
                  <a:cxn ang="0">
                    <a:pos x="T2" y="T3"/>
                  </a:cxn>
                  <a:cxn ang="0">
                    <a:pos x="T4" y="T5"/>
                  </a:cxn>
                  <a:cxn ang="0">
                    <a:pos x="T6" y="T7"/>
                  </a:cxn>
                  <a:cxn ang="0">
                    <a:pos x="T8" y="T9"/>
                  </a:cxn>
                </a:cxnLst>
                <a:rect l="0" t="0" r="r" b="b"/>
                <a:pathLst>
                  <a:path w="55" h="65">
                    <a:moveTo>
                      <a:pt x="30" y="0"/>
                    </a:moveTo>
                    <a:lnTo>
                      <a:pt x="0" y="17"/>
                    </a:lnTo>
                    <a:lnTo>
                      <a:pt x="16" y="64"/>
                    </a:lnTo>
                    <a:lnTo>
                      <a:pt x="54" y="40"/>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63" name="Freihandform 39"/>
              <p:cNvSpPr>
                <a:spLocks/>
              </p:cNvSpPr>
              <p:nvPr/>
            </p:nvSpPr>
            <p:spPr bwMode="ltGray">
              <a:xfrm>
                <a:off x="5139" y="1106"/>
                <a:ext cx="56" cy="65"/>
              </a:xfrm>
              <a:custGeom>
                <a:avLst/>
                <a:gdLst>
                  <a:gd name="T0" fmla="*/ 30 w 56"/>
                  <a:gd name="T1" fmla="*/ 0 h 65"/>
                  <a:gd name="T2" fmla="*/ 0 w 56"/>
                  <a:gd name="T3" fmla="*/ 17 h 65"/>
                  <a:gd name="T4" fmla="*/ 16 w 56"/>
                  <a:gd name="T5" fmla="*/ 64 h 65"/>
                  <a:gd name="T6" fmla="*/ 55 w 56"/>
                  <a:gd name="T7" fmla="*/ 41 h 65"/>
                  <a:gd name="T8" fmla="*/ 30 w 56"/>
                  <a:gd name="T9" fmla="*/ 0 h 65"/>
                </a:gdLst>
                <a:ahLst/>
                <a:cxnLst>
                  <a:cxn ang="0">
                    <a:pos x="T0" y="T1"/>
                  </a:cxn>
                  <a:cxn ang="0">
                    <a:pos x="T2" y="T3"/>
                  </a:cxn>
                  <a:cxn ang="0">
                    <a:pos x="T4" y="T5"/>
                  </a:cxn>
                  <a:cxn ang="0">
                    <a:pos x="T6" y="T7"/>
                  </a:cxn>
                  <a:cxn ang="0">
                    <a:pos x="T8" y="T9"/>
                  </a:cxn>
                </a:cxnLst>
                <a:rect l="0" t="0" r="r" b="b"/>
                <a:pathLst>
                  <a:path w="56" h="65">
                    <a:moveTo>
                      <a:pt x="30" y="0"/>
                    </a:moveTo>
                    <a:lnTo>
                      <a:pt x="0" y="17"/>
                    </a:lnTo>
                    <a:lnTo>
                      <a:pt x="16" y="64"/>
                    </a:lnTo>
                    <a:lnTo>
                      <a:pt x="55" y="41"/>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64" name="Freihandform 40"/>
              <p:cNvSpPr>
                <a:spLocks/>
              </p:cNvSpPr>
              <p:nvPr/>
            </p:nvSpPr>
            <p:spPr bwMode="ltGray">
              <a:xfrm>
                <a:off x="4703" y="54"/>
                <a:ext cx="60" cy="81"/>
              </a:xfrm>
              <a:custGeom>
                <a:avLst/>
                <a:gdLst>
                  <a:gd name="T0" fmla="*/ 59 w 60"/>
                  <a:gd name="T1" fmla="*/ 0 h 81"/>
                  <a:gd name="T2" fmla="*/ 0 w 60"/>
                  <a:gd name="T3" fmla="*/ 30 h 81"/>
                  <a:gd name="T4" fmla="*/ 45 w 60"/>
                  <a:gd name="T5" fmla="*/ 80 h 81"/>
                  <a:gd name="T6" fmla="*/ 59 w 60"/>
                  <a:gd name="T7" fmla="*/ 0 h 81"/>
                </a:gdLst>
                <a:ahLst/>
                <a:cxnLst>
                  <a:cxn ang="0">
                    <a:pos x="T0" y="T1"/>
                  </a:cxn>
                  <a:cxn ang="0">
                    <a:pos x="T2" y="T3"/>
                  </a:cxn>
                  <a:cxn ang="0">
                    <a:pos x="T4" y="T5"/>
                  </a:cxn>
                  <a:cxn ang="0">
                    <a:pos x="T6" y="T7"/>
                  </a:cxn>
                </a:cxnLst>
                <a:rect l="0" t="0" r="r" b="b"/>
                <a:pathLst>
                  <a:path w="60" h="81">
                    <a:moveTo>
                      <a:pt x="59" y="0"/>
                    </a:moveTo>
                    <a:lnTo>
                      <a:pt x="0" y="30"/>
                    </a:lnTo>
                    <a:lnTo>
                      <a:pt x="45" y="80"/>
                    </a:lnTo>
                    <a:lnTo>
                      <a:pt x="59"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65" name="Freihandform 41"/>
              <p:cNvSpPr>
                <a:spLocks/>
              </p:cNvSpPr>
              <p:nvPr/>
            </p:nvSpPr>
            <p:spPr bwMode="ltGray">
              <a:xfrm>
                <a:off x="5601" y="3074"/>
                <a:ext cx="60" cy="80"/>
              </a:xfrm>
              <a:custGeom>
                <a:avLst/>
                <a:gdLst>
                  <a:gd name="T0" fmla="*/ 59 w 60"/>
                  <a:gd name="T1" fmla="*/ 0 h 80"/>
                  <a:gd name="T2" fmla="*/ 0 w 60"/>
                  <a:gd name="T3" fmla="*/ 30 h 80"/>
                  <a:gd name="T4" fmla="*/ 42 w 60"/>
                  <a:gd name="T5" fmla="*/ 79 h 80"/>
                  <a:gd name="T6" fmla="*/ 59 w 60"/>
                  <a:gd name="T7" fmla="*/ 0 h 80"/>
                </a:gdLst>
                <a:ahLst/>
                <a:cxnLst>
                  <a:cxn ang="0">
                    <a:pos x="T0" y="T1"/>
                  </a:cxn>
                  <a:cxn ang="0">
                    <a:pos x="T2" y="T3"/>
                  </a:cxn>
                  <a:cxn ang="0">
                    <a:pos x="T4" y="T5"/>
                  </a:cxn>
                  <a:cxn ang="0">
                    <a:pos x="T6" y="T7"/>
                  </a:cxn>
                </a:cxnLst>
                <a:rect l="0" t="0" r="r" b="b"/>
                <a:pathLst>
                  <a:path w="60" h="80">
                    <a:moveTo>
                      <a:pt x="59" y="0"/>
                    </a:moveTo>
                    <a:lnTo>
                      <a:pt x="0" y="30"/>
                    </a:lnTo>
                    <a:lnTo>
                      <a:pt x="42" y="79"/>
                    </a:lnTo>
                    <a:lnTo>
                      <a:pt x="59"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66" name="Freihandform 42"/>
              <p:cNvSpPr>
                <a:spLocks/>
              </p:cNvSpPr>
              <p:nvPr/>
            </p:nvSpPr>
            <p:spPr bwMode="ltGray">
              <a:xfrm>
                <a:off x="2788" y="4005"/>
                <a:ext cx="59" cy="83"/>
              </a:xfrm>
              <a:custGeom>
                <a:avLst/>
                <a:gdLst>
                  <a:gd name="T0" fmla="*/ 58 w 59"/>
                  <a:gd name="T1" fmla="*/ 0 h 83"/>
                  <a:gd name="T2" fmla="*/ 0 w 59"/>
                  <a:gd name="T3" fmla="*/ 31 h 83"/>
                  <a:gd name="T4" fmla="*/ 42 w 59"/>
                  <a:gd name="T5" fmla="*/ 82 h 83"/>
                  <a:gd name="T6" fmla="*/ 58 w 59"/>
                  <a:gd name="T7" fmla="*/ 0 h 83"/>
                </a:gdLst>
                <a:ahLst/>
                <a:cxnLst>
                  <a:cxn ang="0">
                    <a:pos x="T0" y="T1"/>
                  </a:cxn>
                  <a:cxn ang="0">
                    <a:pos x="T2" y="T3"/>
                  </a:cxn>
                  <a:cxn ang="0">
                    <a:pos x="T4" y="T5"/>
                  </a:cxn>
                  <a:cxn ang="0">
                    <a:pos x="T6" y="T7"/>
                  </a:cxn>
                </a:cxnLst>
                <a:rect l="0" t="0" r="r" b="b"/>
                <a:pathLst>
                  <a:path w="59" h="83">
                    <a:moveTo>
                      <a:pt x="58" y="0"/>
                    </a:moveTo>
                    <a:lnTo>
                      <a:pt x="0" y="31"/>
                    </a:lnTo>
                    <a:lnTo>
                      <a:pt x="42" y="82"/>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67" name="Freihandform 43"/>
              <p:cNvSpPr>
                <a:spLocks/>
              </p:cNvSpPr>
              <p:nvPr/>
            </p:nvSpPr>
            <p:spPr bwMode="ltGray">
              <a:xfrm>
                <a:off x="256" y="3041"/>
                <a:ext cx="61" cy="83"/>
              </a:xfrm>
              <a:custGeom>
                <a:avLst/>
                <a:gdLst>
                  <a:gd name="T0" fmla="*/ 60 w 61"/>
                  <a:gd name="T1" fmla="*/ 0 h 83"/>
                  <a:gd name="T2" fmla="*/ 0 w 61"/>
                  <a:gd name="T3" fmla="*/ 31 h 83"/>
                  <a:gd name="T4" fmla="*/ 46 w 61"/>
                  <a:gd name="T5" fmla="*/ 82 h 83"/>
                  <a:gd name="T6" fmla="*/ 60 w 61"/>
                  <a:gd name="T7" fmla="*/ 0 h 83"/>
                </a:gdLst>
                <a:ahLst/>
                <a:cxnLst>
                  <a:cxn ang="0">
                    <a:pos x="T0" y="T1"/>
                  </a:cxn>
                  <a:cxn ang="0">
                    <a:pos x="T2" y="T3"/>
                  </a:cxn>
                  <a:cxn ang="0">
                    <a:pos x="T4" y="T5"/>
                  </a:cxn>
                  <a:cxn ang="0">
                    <a:pos x="T6" y="T7"/>
                  </a:cxn>
                </a:cxnLst>
                <a:rect l="0" t="0" r="r" b="b"/>
                <a:pathLst>
                  <a:path w="61" h="83">
                    <a:moveTo>
                      <a:pt x="60" y="0"/>
                    </a:moveTo>
                    <a:lnTo>
                      <a:pt x="0" y="31"/>
                    </a:lnTo>
                    <a:lnTo>
                      <a:pt x="46" y="82"/>
                    </a:lnTo>
                    <a:lnTo>
                      <a:pt x="6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68" name="Freihandform 44"/>
              <p:cNvSpPr>
                <a:spLocks/>
              </p:cNvSpPr>
              <p:nvPr/>
            </p:nvSpPr>
            <p:spPr bwMode="ltGray">
              <a:xfrm>
                <a:off x="4707" y="4074"/>
                <a:ext cx="59" cy="78"/>
              </a:xfrm>
              <a:custGeom>
                <a:avLst/>
                <a:gdLst>
                  <a:gd name="T0" fmla="*/ 58 w 59"/>
                  <a:gd name="T1" fmla="*/ 0 h 78"/>
                  <a:gd name="T2" fmla="*/ 0 w 59"/>
                  <a:gd name="T3" fmla="*/ 30 h 78"/>
                  <a:gd name="T4" fmla="*/ 42 w 59"/>
                  <a:gd name="T5" fmla="*/ 77 h 78"/>
                  <a:gd name="T6" fmla="*/ 58 w 59"/>
                  <a:gd name="T7" fmla="*/ 0 h 78"/>
                </a:gdLst>
                <a:ahLst/>
                <a:cxnLst>
                  <a:cxn ang="0">
                    <a:pos x="T0" y="T1"/>
                  </a:cxn>
                  <a:cxn ang="0">
                    <a:pos x="T2" y="T3"/>
                  </a:cxn>
                  <a:cxn ang="0">
                    <a:pos x="T4" y="T5"/>
                  </a:cxn>
                  <a:cxn ang="0">
                    <a:pos x="T6" y="T7"/>
                  </a:cxn>
                </a:cxnLst>
                <a:rect l="0" t="0" r="r" b="b"/>
                <a:pathLst>
                  <a:path w="59" h="78">
                    <a:moveTo>
                      <a:pt x="58" y="0"/>
                    </a:moveTo>
                    <a:lnTo>
                      <a:pt x="0" y="30"/>
                    </a:lnTo>
                    <a:lnTo>
                      <a:pt x="42" y="77"/>
                    </a:lnTo>
                    <a:lnTo>
                      <a:pt x="58"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69" name="Freihandform 45"/>
              <p:cNvSpPr>
                <a:spLocks/>
              </p:cNvSpPr>
              <p:nvPr/>
            </p:nvSpPr>
            <p:spPr bwMode="ltGray">
              <a:xfrm>
                <a:off x="234" y="3987"/>
                <a:ext cx="61" cy="81"/>
              </a:xfrm>
              <a:custGeom>
                <a:avLst/>
                <a:gdLst>
                  <a:gd name="T0" fmla="*/ 0 w 61"/>
                  <a:gd name="T1" fmla="*/ 0 h 81"/>
                  <a:gd name="T2" fmla="*/ 60 w 61"/>
                  <a:gd name="T3" fmla="*/ 31 h 81"/>
                  <a:gd name="T4" fmla="*/ 18 w 61"/>
                  <a:gd name="T5" fmla="*/ 80 h 81"/>
                  <a:gd name="T6" fmla="*/ 0 w 61"/>
                  <a:gd name="T7" fmla="*/ 0 h 81"/>
                </a:gdLst>
                <a:ahLst/>
                <a:cxnLst>
                  <a:cxn ang="0">
                    <a:pos x="T0" y="T1"/>
                  </a:cxn>
                  <a:cxn ang="0">
                    <a:pos x="T2" y="T3"/>
                  </a:cxn>
                  <a:cxn ang="0">
                    <a:pos x="T4" y="T5"/>
                  </a:cxn>
                  <a:cxn ang="0">
                    <a:pos x="T6" y="T7"/>
                  </a:cxn>
                </a:cxnLst>
                <a:rect l="0" t="0" r="r" b="b"/>
                <a:pathLst>
                  <a:path w="61" h="81">
                    <a:moveTo>
                      <a:pt x="0" y="0"/>
                    </a:moveTo>
                    <a:lnTo>
                      <a:pt x="60" y="31"/>
                    </a:lnTo>
                    <a:lnTo>
                      <a:pt x="18" y="80"/>
                    </a:lnTo>
                    <a:lnTo>
                      <a:pt x="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70" name="Freihandform 46"/>
              <p:cNvSpPr>
                <a:spLocks/>
              </p:cNvSpPr>
              <p:nvPr/>
            </p:nvSpPr>
            <p:spPr bwMode="ltGray">
              <a:xfrm>
                <a:off x="2285" y="99"/>
                <a:ext cx="61" cy="82"/>
              </a:xfrm>
              <a:custGeom>
                <a:avLst/>
                <a:gdLst>
                  <a:gd name="T0" fmla="*/ 0 w 61"/>
                  <a:gd name="T1" fmla="*/ 0 h 82"/>
                  <a:gd name="T2" fmla="*/ 60 w 61"/>
                  <a:gd name="T3" fmla="*/ 31 h 82"/>
                  <a:gd name="T4" fmla="*/ 18 w 61"/>
                  <a:gd name="T5" fmla="*/ 81 h 82"/>
                  <a:gd name="T6" fmla="*/ 0 w 61"/>
                  <a:gd name="T7" fmla="*/ 0 h 82"/>
                </a:gdLst>
                <a:ahLst/>
                <a:cxnLst>
                  <a:cxn ang="0">
                    <a:pos x="T0" y="T1"/>
                  </a:cxn>
                  <a:cxn ang="0">
                    <a:pos x="T2" y="T3"/>
                  </a:cxn>
                  <a:cxn ang="0">
                    <a:pos x="T4" y="T5"/>
                  </a:cxn>
                  <a:cxn ang="0">
                    <a:pos x="T6" y="T7"/>
                  </a:cxn>
                </a:cxnLst>
                <a:rect l="0" t="0" r="r" b="b"/>
                <a:pathLst>
                  <a:path w="61" h="82">
                    <a:moveTo>
                      <a:pt x="0" y="0"/>
                    </a:moveTo>
                    <a:lnTo>
                      <a:pt x="60" y="31"/>
                    </a:lnTo>
                    <a:lnTo>
                      <a:pt x="18" y="81"/>
                    </a:lnTo>
                    <a:lnTo>
                      <a:pt x="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71" name="Rechteck 47"/>
              <p:cNvSpPr>
                <a:spLocks noChangeArrowheads="1"/>
              </p:cNvSpPr>
              <p:nvPr/>
            </p:nvSpPr>
            <p:spPr bwMode="ltGray">
              <a:xfrm>
                <a:off x="1629" y="103"/>
                <a:ext cx="53" cy="56"/>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1072" name="Rechteck 48"/>
              <p:cNvSpPr>
                <a:spLocks noChangeArrowheads="1"/>
              </p:cNvSpPr>
              <p:nvPr/>
            </p:nvSpPr>
            <p:spPr bwMode="ltGray">
              <a:xfrm>
                <a:off x="5563" y="129"/>
                <a:ext cx="52" cy="56"/>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1073" name="Rechteck 49"/>
              <p:cNvSpPr>
                <a:spLocks noChangeArrowheads="1"/>
              </p:cNvSpPr>
              <p:nvPr/>
            </p:nvSpPr>
            <p:spPr bwMode="ltGray">
              <a:xfrm>
                <a:off x="5039" y="4013"/>
                <a:ext cx="53" cy="57"/>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1074" name="Rechteck 50"/>
              <p:cNvSpPr>
                <a:spLocks noChangeArrowheads="1"/>
              </p:cNvSpPr>
              <p:nvPr/>
            </p:nvSpPr>
            <p:spPr bwMode="ltGray">
              <a:xfrm>
                <a:off x="5651" y="782"/>
                <a:ext cx="41" cy="43"/>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1075" name="Rechteck 51"/>
              <p:cNvSpPr>
                <a:spLocks noChangeArrowheads="1"/>
              </p:cNvSpPr>
              <p:nvPr/>
            </p:nvSpPr>
            <p:spPr bwMode="ltGray">
              <a:xfrm>
                <a:off x="648" y="202"/>
                <a:ext cx="52" cy="54"/>
              </a:xfrm>
              <a:prstGeom prst="rect">
                <a:avLst/>
              </a:pr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rtlCol="0" anchor="ctr"/>
              <a:lstStyle/>
              <a:p>
                <a:pPr rtl="0"/>
                <a:endParaRPr lang="de-DE" dirty="0"/>
              </a:p>
            </p:txBody>
          </p:sp>
          <p:sp>
            <p:nvSpPr>
              <p:cNvPr id="1076" name="Freihandform 52"/>
              <p:cNvSpPr>
                <a:spLocks/>
              </p:cNvSpPr>
              <p:nvPr/>
            </p:nvSpPr>
            <p:spPr bwMode="ltGray">
              <a:xfrm>
                <a:off x="177" y="1414"/>
                <a:ext cx="229" cy="116"/>
              </a:xfrm>
              <a:custGeom>
                <a:avLst/>
                <a:gdLst>
                  <a:gd name="T0" fmla="*/ 228 w 229"/>
                  <a:gd name="T1" fmla="*/ 4 h 116"/>
                  <a:gd name="T2" fmla="*/ 222 w 229"/>
                  <a:gd name="T3" fmla="*/ 0 h 116"/>
                  <a:gd name="T4" fmla="*/ 210 w 229"/>
                  <a:gd name="T5" fmla="*/ 0 h 116"/>
                  <a:gd name="T6" fmla="*/ 200 w 229"/>
                  <a:gd name="T7" fmla="*/ 0 h 116"/>
                  <a:gd name="T8" fmla="*/ 192 w 229"/>
                  <a:gd name="T9" fmla="*/ 0 h 116"/>
                  <a:gd name="T10" fmla="*/ 180 w 229"/>
                  <a:gd name="T11" fmla="*/ 4 h 116"/>
                  <a:gd name="T12" fmla="*/ 170 w 229"/>
                  <a:gd name="T13" fmla="*/ 10 h 116"/>
                  <a:gd name="T14" fmla="*/ 164 w 229"/>
                  <a:gd name="T15" fmla="*/ 13 h 116"/>
                  <a:gd name="T16" fmla="*/ 159 w 229"/>
                  <a:gd name="T17" fmla="*/ 22 h 116"/>
                  <a:gd name="T18" fmla="*/ 152 w 229"/>
                  <a:gd name="T19" fmla="*/ 31 h 116"/>
                  <a:gd name="T20" fmla="*/ 149 w 229"/>
                  <a:gd name="T21" fmla="*/ 38 h 116"/>
                  <a:gd name="T22" fmla="*/ 146 w 229"/>
                  <a:gd name="T23" fmla="*/ 43 h 116"/>
                  <a:gd name="T24" fmla="*/ 134 w 229"/>
                  <a:gd name="T25" fmla="*/ 59 h 116"/>
                  <a:gd name="T26" fmla="*/ 122 w 229"/>
                  <a:gd name="T27" fmla="*/ 72 h 116"/>
                  <a:gd name="T28" fmla="*/ 113 w 229"/>
                  <a:gd name="T29" fmla="*/ 77 h 116"/>
                  <a:gd name="T30" fmla="*/ 98 w 229"/>
                  <a:gd name="T31" fmla="*/ 84 h 116"/>
                  <a:gd name="T32" fmla="*/ 86 w 229"/>
                  <a:gd name="T33" fmla="*/ 90 h 116"/>
                  <a:gd name="T34" fmla="*/ 73 w 229"/>
                  <a:gd name="T35" fmla="*/ 93 h 116"/>
                  <a:gd name="T36" fmla="*/ 64 w 229"/>
                  <a:gd name="T37" fmla="*/ 93 h 116"/>
                  <a:gd name="T38" fmla="*/ 52 w 229"/>
                  <a:gd name="T39" fmla="*/ 93 h 116"/>
                  <a:gd name="T40" fmla="*/ 37 w 229"/>
                  <a:gd name="T41" fmla="*/ 90 h 116"/>
                  <a:gd name="T42" fmla="*/ 25 w 229"/>
                  <a:gd name="T43" fmla="*/ 84 h 116"/>
                  <a:gd name="T44" fmla="*/ 15 w 229"/>
                  <a:gd name="T45" fmla="*/ 74 h 116"/>
                  <a:gd name="T46" fmla="*/ 10 w 229"/>
                  <a:gd name="T47" fmla="*/ 69 h 116"/>
                  <a:gd name="T48" fmla="*/ 0 w 229"/>
                  <a:gd name="T49" fmla="*/ 100 h 116"/>
                  <a:gd name="T50" fmla="*/ 7 w 229"/>
                  <a:gd name="T51" fmla="*/ 105 h 116"/>
                  <a:gd name="T52" fmla="*/ 22 w 229"/>
                  <a:gd name="T53" fmla="*/ 112 h 116"/>
                  <a:gd name="T54" fmla="*/ 33 w 229"/>
                  <a:gd name="T55" fmla="*/ 112 h 116"/>
                  <a:gd name="T56" fmla="*/ 48 w 229"/>
                  <a:gd name="T57" fmla="*/ 115 h 116"/>
                  <a:gd name="T58" fmla="*/ 61 w 229"/>
                  <a:gd name="T59" fmla="*/ 115 h 116"/>
                  <a:gd name="T60" fmla="*/ 73 w 229"/>
                  <a:gd name="T61" fmla="*/ 112 h 116"/>
                  <a:gd name="T62" fmla="*/ 88 w 229"/>
                  <a:gd name="T63" fmla="*/ 105 h 116"/>
                  <a:gd name="T64" fmla="*/ 98 w 229"/>
                  <a:gd name="T65" fmla="*/ 100 h 116"/>
                  <a:gd name="T66" fmla="*/ 104 w 229"/>
                  <a:gd name="T67" fmla="*/ 97 h 116"/>
                  <a:gd name="T68" fmla="*/ 119 w 229"/>
                  <a:gd name="T69" fmla="*/ 84 h 116"/>
                  <a:gd name="T70" fmla="*/ 131 w 229"/>
                  <a:gd name="T71" fmla="*/ 72 h 116"/>
                  <a:gd name="T72" fmla="*/ 140 w 229"/>
                  <a:gd name="T73" fmla="*/ 56 h 116"/>
                  <a:gd name="T74" fmla="*/ 149 w 229"/>
                  <a:gd name="T75" fmla="*/ 43 h 116"/>
                  <a:gd name="T76" fmla="*/ 159 w 229"/>
                  <a:gd name="T77" fmla="*/ 41 h 116"/>
                  <a:gd name="T78" fmla="*/ 167 w 229"/>
                  <a:gd name="T79" fmla="*/ 31 h 116"/>
                  <a:gd name="T80" fmla="*/ 177 w 229"/>
                  <a:gd name="T81" fmla="*/ 28 h 116"/>
                  <a:gd name="T82" fmla="*/ 185 w 229"/>
                  <a:gd name="T83" fmla="*/ 25 h 116"/>
                  <a:gd name="T84" fmla="*/ 198 w 229"/>
                  <a:gd name="T85" fmla="*/ 25 h 116"/>
                  <a:gd name="T86" fmla="*/ 204 w 229"/>
                  <a:gd name="T87" fmla="*/ 25 h 116"/>
                  <a:gd name="T88" fmla="*/ 210 w 229"/>
                  <a:gd name="T89" fmla="*/ 28 h 116"/>
                  <a:gd name="T90" fmla="*/ 222 w 229"/>
                  <a:gd name="T91" fmla="*/ 35 h 116"/>
                  <a:gd name="T92" fmla="*/ 228 w 229"/>
                  <a:gd name="T93" fmla="*/ 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77" name="Freihandform 53"/>
              <p:cNvSpPr>
                <a:spLocks/>
              </p:cNvSpPr>
              <p:nvPr/>
            </p:nvSpPr>
            <p:spPr bwMode="ltGray">
              <a:xfrm>
                <a:off x="2288" y="4156"/>
                <a:ext cx="231" cy="115"/>
              </a:xfrm>
              <a:custGeom>
                <a:avLst/>
                <a:gdLst>
                  <a:gd name="T0" fmla="*/ 0 w 231"/>
                  <a:gd name="T1" fmla="*/ 111 h 115"/>
                  <a:gd name="T2" fmla="*/ 6 w 231"/>
                  <a:gd name="T3" fmla="*/ 114 h 115"/>
                  <a:gd name="T4" fmla="*/ 18 w 231"/>
                  <a:gd name="T5" fmla="*/ 114 h 115"/>
                  <a:gd name="T6" fmla="*/ 27 w 231"/>
                  <a:gd name="T7" fmla="*/ 114 h 115"/>
                  <a:gd name="T8" fmla="*/ 39 w 231"/>
                  <a:gd name="T9" fmla="*/ 111 h 115"/>
                  <a:gd name="T10" fmla="*/ 48 w 231"/>
                  <a:gd name="T11" fmla="*/ 108 h 115"/>
                  <a:gd name="T12" fmla="*/ 58 w 231"/>
                  <a:gd name="T13" fmla="*/ 104 h 115"/>
                  <a:gd name="T14" fmla="*/ 63 w 231"/>
                  <a:gd name="T15" fmla="*/ 101 h 115"/>
                  <a:gd name="T16" fmla="*/ 73 w 231"/>
                  <a:gd name="T17" fmla="*/ 93 h 115"/>
                  <a:gd name="T18" fmla="*/ 76 w 231"/>
                  <a:gd name="T19" fmla="*/ 83 h 115"/>
                  <a:gd name="T20" fmla="*/ 81 w 231"/>
                  <a:gd name="T21" fmla="*/ 77 h 115"/>
                  <a:gd name="T22" fmla="*/ 84 w 231"/>
                  <a:gd name="T23" fmla="*/ 71 h 115"/>
                  <a:gd name="T24" fmla="*/ 94 w 231"/>
                  <a:gd name="T25" fmla="*/ 55 h 115"/>
                  <a:gd name="T26" fmla="*/ 109 w 231"/>
                  <a:gd name="T27" fmla="*/ 40 h 115"/>
                  <a:gd name="T28" fmla="*/ 115 w 231"/>
                  <a:gd name="T29" fmla="*/ 37 h 115"/>
                  <a:gd name="T30" fmla="*/ 130 w 231"/>
                  <a:gd name="T31" fmla="*/ 31 h 115"/>
                  <a:gd name="T32" fmla="*/ 142 w 231"/>
                  <a:gd name="T33" fmla="*/ 24 h 115"/>
                  <a:gd name="T34" fmla="*/ 154 w 231"/>
                  <a:gd name="T35" fmla="*/ 21 h 115"/>
                  <a:gd name="T36" fmla="*/ 164 w 231"/>
                  <a:gd name="T37" fmla="*/ 18 h 115"/>
                  <a:gd name="T38" fmla="*/ 175 w 231"/>
                  <a:gd name="T39" fmla="*/ 21 h 115"/>
                  <a:gd name="T40" fmla="*/ 190 w 231"/>
                  <a:gd name="T41" fmla="*/ 24 h 115"/>
                  <a:gd name="T42" fmla="*/ 205 w 231"/>
                  <a:gd name="T43" fmla="*/ 31 h 115"/>
                  <a:gd name="T44" fmla="*/ 215 w 231"/>
                  <a:gd name="T45" fmla="*/ 37 h 115"/>
                  <a:gd name="T46" fmla="*/ 218 w 231"/>
                  <a:gd name="T47" fmla="*/ 43 h 115"/>
                  <a:gd name="T48" fmla="*/ 230 w 231"/>
                  <a:gd name="T49" fmla="*/ 12 h 115"/>
                  <a:gd name="T50" fmla="*/ 221 w 231"/>
                  <a:gd name="T51" fmla="*/ 9 h 115"/>
                  <a:gd name="T52" fmla="*/ 209 w 231"/>
                  <a:gd name="T53" fmla="*/ 3 h 115"/>
                  <a:gd name="T54" fmla="*/ 194 w 231"/>
                  <a:gd name="T55" fmla="*/ 0 h 115"/>
                  <a:gd name="T56" fmla="*/ 179 w 231"/>
                  <a:gd name="T57" fmla="*/ 0 h 115"/>
                  <a:gd name="T58" fmla="*/ 167 w 231"/>
                  <a:gd name="T59" fmla="*/ 0 h 115"/>
                  <a:gd name="T60" fmla="*/ 154 w 231"/>
                  <a:gd name="T61" fmla="*/ 3 h 115"/>
                  <a:gd name="T62" fmla="*/ 139 w 231"/>
                  <a:gd name="T63" fmla="*/ 9 h 115"/>
                  <a:gd name="T64" fmla="*/ 130 w 231"/>
                  <a:gd name="T65" fmla="*/ 12 h 115"/>
                  <a:gd name="T66" fmla="*/ 124 w 231"/>
                  <a:gd name="T67" fmla="*/ 18 h 115"/>
                  <a:gd name="T68" fmla="*/ 109 w 231"/>
                  <a:gd name="T69" fmla="*/ 31 h 115"/>
                  <a:gd name="T70" fmla="*/ 97 w 231"/>
                  <a:gd name="T71" fmla="*/ 43 h 115"/>
                  <a:gd name="T72" fmla="*/ 88 w 231"/>
                  <a:gd name="T73" fmla="*/ 55 h 115"/>
                  <a:gd name="T74" fmla="*/ 79 w 231"/>
                  <a:gd name="T75" fmla="*/ 68 h 115"/>
                  <a:gd name="T76" fmla="*/ 73 w 231"/>
                  <a:gd name="T77" fmla="*/ 73 h 115"/>
                  <a:gd name="T78" fmla="*/ 61 w 231"/>
                  <a:gd name="T79" fmla="*/ 83 h 115"/>
                  <a:gd name="T80" fmla="*/ 51 w 231"/>
                  <a:gd name="T81" fmla="*/ 86 h 115"/>
                  <a:gd name="T82" fmla="*/ 43 w 231"/>
                  <a:gd name="T83" fmla="*/ 89 h 115"/>
                  <a:gd name="T84" fmla="*/ 33 w 231"/>
                  <a:gd name="T85" fmla="*/ 89 h 115"/>
                  <a:gd name="T86" fmla="*/ 24 w 231"/>
                  <a:gd name="T87" fmla="*/ 89 h 115"/>
                  <a:gd name="T88" fmla="*/ 18 w 231"/>
                  <a:gd name="T89" fmla="*/ 86 h 115"/>
                  <a:gd name="T90" fmla="*/ 6 w 231"/>
                  <a:gd name="T91" fmla="*/ 80 h 115"/>
                  <a:gd name="T92" fmla="*/ 0 w 231"/>
                  <a:gd name="T93" fmla="*/ 1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78" name="Freihandform 54"/>
              <p:cNvSpPr>
                <a:spLocks/>
              </p:cNvSpPr>
              <p:nvPr/>
            </p:nvSpPr>
            <p:spPr bwMode="ltGray">
              <a:xfrm>
                <a:off x="5310" y="388"/>
                <a:ext cx="234" cy="115"/>
              </a:xfrm>
              <a:custGeom>
                <a:avLst/>
                <a:gdLst>
                  <a:gd name="T0" fmla="*/ 233 w 234"/>
                  <a:gd name="T1" fmla="*/ 3 h 115"/>
                  <a:gd name="T2" fmla="*/ 223 w 234"/>
                  <a:gd name="T3" fmla="*/ 0 h 115"/>
                  <a:gd name="T4" fmla="*/ 214 w 234"/>
                  <a:gd name="T5" fmla="*/ 0 h 115"/>
                  <a:gd name="T6" fmla="*/ 202 w 234"/>
                  <a:gd name="T7" fmla="*/ 0 h 115"/>
                  <a:gd name="T8" fmla="*/ 193 w 234"/>
                  <a:gd name="T9" fmla="*/ 0 h 115"/>
                  <a:gd name="T10" fmla="*/ 183 w 234"/>
                  <a:gd name="T11" fmla="*/ 3 h 115"/>
                  <a:gd name="T12" fmla="*/ 172 w 234"/>
                  <a:gd name="T13" fmla="*/ 10 h 115"/>
                  <a:gd name="T14" fmla="*/ 168 w 234"/>
                  <a:gd name="T15" fmla="*/ 13 h 115"/>
                  <a:gd name="T16" fmla="*/ 159 w 234"/>
                  <a:gd name="T17" fmla="*/ 21 h 115"/>
                  <a:gd name="T18" fmla="*/ 153 w 234"/>
                  <a:gd name="T19" fmla="*/ 31 h 115"/>
                  <a:gd name="T20" fmla="*/ 150 w 234"/>
                  <a:gd name="T21" fmla="*/ 37 h 115"/>
                  <a:gd name="T22" fmla="*/ 147 w 234"/>
                  <a:gd name="T23" fmla="*/ 43 h 115"/>
                  <a:gd name="T24" fmla="*/ 138 w 234"/>
                  <a:gd name="T25" fmla="*/ 59 h 115"/>
                  <a:gd name="T26" fmla="*/ 122 w 234"/>
                  <a:gd name="T27" fmla="*/ 71 h 115"/>
                  <a:gd name="T28" fmla="*/ 114 w 234"/>
                  <a:gd name="T29" fmla="*/ 77 h 115"/>
                  <a:gd name="T30" fmla="*/ 101 w 234"/>
                  <a:gd name="T31" fmla="*/ 83 h 115"/>
                  <a:gd name="T32" fmla="*/ 86 w 234"/>
                  <a:gd name="T33" fmla="*/ 90 h 115"/>
                  <a:gd name="T34" fmla="*/ 76 w 234"/>
                  <a:gd name="T35" fmla="*/ 93 h 115"/>
                  <a:gd name="T36" fmla="*/ 65 w 234"/>
                  <a:gd name="T37" fmla="*/ 93 h 115"/>
                  <a:gd name="T38" fmla="*/ 55 w 234"/>
                  <a:gd name="T39" fmla="*/ 93 h 115"/>
                  <a:gd name="T40" fmla="*/ 40 w 234"/>
                  <a:gd name="T41" fmla="*/ 87 h 115"/>
                  <a:gd name="T42" fmla="*/ 25 w 234"/>
                  <a:gd name="T43" fmla="*/ 83 h 115"/>
                  <a:gd name="T44" fmla="*/ 15 w 234"/>
                  <a:gd name="T45" fmla="*/ 74 h 115"/>
                  <a:gd name="T46" fmla="*/ 10 w 234"/>
                  <a:gd name="T47" fmla="*/ 68 h 115"/>
                  <a:gd name="T48" fmla="*/ 0 w 234"/>
                  <a:gd name="T49" fmla="*/ 99 h 115"/>
                  <a:gd name="T50" fmla="*/ 10 w 234"/>
                  <a:gd name="T51" fmla="*/ 105 h 115"/>
                  <a:gd name="T52" fmla="*/ 22 w 234"/>
                  <a:gd name="T53" fmla="*/ 111 h 115"/>
                  <a:gd name="T54" fmla="*/ 34 w 234"/>
                  <a:gd name="T55" fmla="*/ 111 h 115"/>
                  <a:gd name="T56" fmla="*/ 50 w 234"/>
                  <a:gd name="T57" fmla="*/ 114 h 115"/>
                  <a:gd name="T58" fmla="*/ 61 w 234"/>
                  <a:gd name="T59" fmla="*/ 114 h 115"/>
                  <a:gd name="T60" fmla="*/ 74 w 234"/>
                  <a:gd name="T61" fmla="*/ 111 h 115"/>
                  <a:gd name="T62" fmla="*/ 89 w 234"/>
                  <a:gd name="T63" fmla="*/ 105 h 115"/>
                  <a:gd name="T64" fmla="*/ 101 w 234"/>
                  <a:gd name="T65" fmla="*/ 99 h 115"/>
                  <a:gd name="T66" fmla="*/ 107 w 234"/>
                  <a:gd name="T67" fmla="*/ 96 h 115"/>
                  <a:gd name="T68" fmla="*/ 119 w 234"/>
                  <a:gd name="T69" fmla="*/ 83 h 115"/>
                  <a:gd name="T70" fmla="*/ 132 w 234"/>
                  <a:gd name="T71" fmla="*/ 71 h 115"/>
                  <a:gd name="T72" fmla="*/ 144 w 234"/>
                  <a:gd name="T73" fmla="*/ 56 h 115"/>
                  <a:gd name="T74" fmla="*/ 153 w 234"/>
                  <a:gd name="T75" fmla="*/ 46 h 115"/>
                  <a:gd name="T76" fmla="*/ 159 w 234"/>
                  <a:gd name="T77" fmla="*/ 37 h 115"/>
                  <a:gd name="T78" fmla="*/ 172 w 234"/>
                  <a:gd name="T79" fmla="*/ 31 h 115"/>
                  <a:gd name="T80" fmla="*/ 180 w 234"/>
                  <a:gd name="T81" fmla="*/ 25 h 115"/>
                  <a:gd name="T82" fmla="*/ 190 w 234"/>
                  <a:gd name="T83" fmla="*/ 21 h 115"/>
                  <a:gd name="T84" fmla="*/ 199 w 234"/>
                  <a:gd name="T85" fmla="*/ 21 h 115"/>
                  <a:gd name="T86" fmla="*/ 208 w 234"/>
                  <a:gd name="T87" fmla="*/ 25 h 115"/>
                  <a:gd name="T88" fmla="*/ 214 w 234"/>
                  <a:gd name="T89" fmla="*/ 25 h 115"/>
                  <a:gd name="T90" fmla="*/ 226 w 234"/>
                  <a:gd name="T91" fmla="*/ 34 h 115"/>
                  <a:gd name="T92" fmla="*/ 233 w 234"/>
                  <a:gd name="T93"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79" name="Freihandform 55"/>
              <p:cNvSpPr>
                <a:spLocks/>
              </p:cNvSpPr>
              <p:nvPr/>
            </p:nvSpPr>
            <p:spPr bwMode="ltGray">
              <a:xfrm>
                <a:off x="3135" y="4006"/>
                <a:ext cx="102" cy="307"/>
              </a:xfrm>
              <a:custGeom>
                <a:avLst/>
                <a:gdLst>
                  <a:gd name="T0" fmla="*/ 50 w 102"/>
                  <a:gd name="T1" fmla="*/ 3 h 307"/>
                  <a:gd name="T2" fmla="*/ 47 w 102"/>
                  <a:gd name="T3" fmla="*/ 13 h 307"/>
                  <a:gd name="T4" fmla="*/ 44 w 102"/>
                  <a:gd name="T5" fmla="*/ 16 h 307"/>
                  <a:gd name="T6" fmla="*/ 44 w 102"/>
                  <a:gd name="T7" fmla="*/ 23 h 307"/>
                  <a:gd name="T8" fmla="*/ 39 w 102"/>
                  <a:gd name="T9" fmla="*/ 39 h 307"/>
                  <a:gd name="T10" fmla="*/ 30 w 102"/>
                  <a:gd name="T11" fmla="*/ 61 h 307"/>
                  <a:gd name="T12" fmla="*/ 27 w 102"/>
                  <a:gd name="T13" fmla="*/ 78 h 307"/>
                  <a:gd name="T14" fmla="*/ 20 w 102"/>
                  <a:gd name="T15" fmla="*/ 94 h 307"/>
                  <a:gd name="T16" fmla="*/ 20 w 102"/>
                  <a:gd name="T17" fmla="*/ 107 h 307"/>
                  <a:gd name="T18" fmla="*/ 20 w 102"/>
                  <a:gd name="T19" fmla="*/ 120 h 307"/>
                  <a:gd name="T20" fmla="*/ 24 w 102"/>
                  <a:gd name="T21" fmla="*/ 129 h 307"/>
                  <a:gd name="T22" fmla="*/ 27 w 102"/>
                  <a:gd name="T23" fmla="*/ 136 h 307"/>
                  <a:gd name="T24" fmla="*/ 35 w 102"/>
                  <a:gd name="T25" fmla="*/ 148 h 307"/>
                  <a:gd name="T26" fmla="*/ 47 w 102"/>
                  <a:gd name="T27" fmla="*/ 161 h 307"/>
                  <a:gd name="T28" fmla="*/ 57 w 102"/>
                  <a:gd name="T29" fmla="*/ 174 h 307"/>
                  <a:gd name="T30" fmla="*/ 77 w 102"/>
                  <a:gd name="T31" fmla="*/ 196 h 307"/>
                  <a:gd name="T32" fmla="*/ 89 w 102"/>
                  <a:gd name="T33" fmla="*/ 216 h 307"/>
                  <a:gd name="T34" fmla="*/ 95 w 102"/>
                  <a:gd name="T35" fmla="*/ 225 h 307"/>
                  <a:gd name="T36" fmla="*/ 98 w 102"/>
                  <a:gd name="T37" fmla="*/ 236 h 307"/>
                  <a:gd name="T38" fmla="*/ 101 w 102"/>
                  <a:gd name="T39" fmla="*/ 252 h 307"/>
                  <a:gd name="T40" fmla="*/ 101 w 102"/>
                  <a:gd name="T41" fmla="*/ 265 h 307"/>
                  <a:gd name="T42" fmla="*/ 101 w 102"/>
                  <a:gd name="T43" fmla="*/ 274 h 307"/>
                  <a:gd name="T44" fmla="*/ 95 w 102"/>
                  <a:gd name="T45" fmla="*/ 293 h 307"/>
                  <a:gd name="T46" fmla="*/ 92 w 102"/>
                  <a:gd name="T47" fmla="*/ 306 h 307"/>
                  <a:gd name="T48" fmla="*/ 69 w 102"/>
                  <a:gd name="T49" fmla="*/ 287 h 307"/>
                  <a:gd name="T50" fmla="*/ 74 w 102"/>
                  <a:gd name="T51" fmla="*/ 274 h 307"/>
                  <a:gd name="T52" fmla="*/ 77 w 102"/>
                  <a:gd name="T53" fmla="*/ 261 h 307"/>
                  <a:gd name="T54" fmla="*/ 80 w 102"/>
                  <a:gd name="T55" fmla="*/ 249 h 307"/>
                  <a:gd name="T56" fmla="*/ 83 w 102"/>
                  <a:gd name="T57" fmla="*/ 236 h 307"/>
                  <a:gd name="T58" fmla="*/ 80 w 102"/>
                  <a:gd name="T59" fmla="*/ 222 h 307"/>
                  <a:gd name="T60" fmla="*/ 77 w 102"/>
                  <a:gd name="T61" fmla="*/ 209 h 307"/>
                  <a:gd name="T62" fmla="*/ 71 w 102"/>
                  <a:gd name="T63" fmla="*/ 196 h 307"/>
                  <a:gd name="T64" fmla="*/ 65 w 102"/>
                  <a:gd name="T65" fmla="*/ 190 h 307"/>
                  <a:gd name="T66" fmla="*/ 54 w 102"/>
                  <a:gd name="T67" fmla="*/ 180 h 307"/>
                  <a:gd name="T68" fmla="*/ 42 w 102"/>
                  <a:gd name="T69" fmla="*/ 168 h 307"/>
                  <a:gd name="T70" fmla="*/ 30 w 102"/>
                  <a:gd name="T71" fmla="*/ 155 h 307"/>
                  <a:gd name="T72" fmla="*/ 20 w 102"/>
                  <a:gd name="T73" fmla="*/ 142 h 307"/>
                  <a:gd name="T74" fmla="*/ 12 w 102"/>
                  <a:gd name="T75" fmla="*/ 123 h 307"/>
                  <a:gd name="T76" fmla="*/ 3 w 102"/>
                  <a:gd name="T77" fmla="*/ 110 h 307"/>
                  <a:gd name="T78" fmla="*/ 0 w 102"/>
                  <a:gd name="T79" fmla="*/ 100 h 307"/>
                  <a:gd name="T80" fmla="*/ 0 w 102"/>
                  <a:gd name="T81" fmla="*/ 84 h 307"/>
                  <a:gd name="T82" fmla="*/ 0 w 102"/>
                  <a:gd name="T83" fmla="*/ 61 h 307"/>
                  <a:gd name="T84" fmla="*/ 0 w 102"/>
                  <a:gd name="T85" fmla="*/ 48 h 307"/>
                  <a:gd name="T86" fmla="*/ 3 w 102"/>
                  <a:gd name="T87" fmla="*/ 32 h 307"/>
                  <a:gd name="T88" fmla="*/ 6 w 102"/>
                  <a:gd name="T89" fmla="*/ 19 h 307"/>
                  <a:gd name="T90" fmla="*/ 6 w 102"/>
                  <a:gd name="T91" fmla="*/ 10 h 307"/>
                  <a:gd name="T92" fmla="*/ 12 w 102"/>
                  <a:gd name="T93" fmla="*/ 0 h 307"/>
                  <a:gd name="T94" fmla="*/ 50 w 102"/>
                  <a:gd name="T95" fmla="*/ 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80" name="Freihandform 56"/>
              <p:cNvSpPr>
                <a:spLocks/>
              </p:cNvSpPr>
              <p:nvPr/>
            </p:nvSpPr>
            <p:spPr bwMode="ltGray">
              <a:xfrm>
                <a:off x="5643" y="2518"/>
                <a:ext cx="102" cy="312"/>
              </a:xfrm>
              <a:custGeom>
                <a:avLst/>
                <a:gdLst>
                  <a:gd name="T0" fmla="*/ 51 w 102"/>
                  <a:gd name="T1" fmla="*/ 6 h 312"/>
                  <a:gd name="T2" fmla="*/ 47 w 102"/>
                  <a:gd name="T3" fmla="*/ 16 h 312"/>
                  <a:gd name="T4" fmla="*/ 44 w 102"/>
                  <a:gd name="T5" fmla="*/ 19 h 312"/>
                  <a:gd name="T6" fmla="*/ 44 w 102"/>
                  <a:gd name="T7" fmla="*/ 26 h 312"/>
                  <a:gd name="T8" fmla="*/ 39 w 102"/>
                  <a:gd name="T9" fmla="*/ 43 h 312"/>
                  <a:gd name="T10" fmla="*/ 30 w 102"/>
                  <a:gd name="T11" fmla="*/ 65 h 312"/>
                  <a:gd name="T12" fmla="*/ 24 w 102"/>
                  <a:gd name="T13" fmla="*/ 81 h 312"/>
                  <a:gd name="T14" fmla="*/ 21 w 102"/>
                  <a:gd name="T15" fmla="*/ 97 h 312"/>
                  <a:gd name="T16" fmla="*/ 21 w 102"/>
                  <a:gd name="T17" fmla="*/ 110 h 312"/>
                  <a:gd name="T18" fmla="*/ 21 w 102"/>
                  <a:gd name="T19" fmla="*/ 120 h 312"/>
                  <a:gd name="T20" fmla="*/ 24 w 102"/>
                  <a:gd name="T21" fmla="*/ 133 h 312"/>
                  <a:gd name="T22" fmla="*/ 27 w 102"/>
                  <a:gd name="T23" fmla="*/ 140 h 312"/>
                  <a:gd name="T24" fmla="*/ 36 w 102"/>
                  <a:gd name="T25" fmla="*/ 152 h 312"/>
                  <a:gd name="T26" fmla="*/ 44 w 102"/>
                  <a:gd name="T27" fmla="*/ 165 h 312"/>
                  <a:gd name="T28" fmla="*/ 57 w 102"/>
                  <a:gd name="T29" fmla="*/ 178 h 312"/>
                  <a:gd name="T30" fmla="*/ 77 w 102"/>
                  <a:gd name="T31" fmla="*/ 201 h 312"/>
                  <a:gd name="T32" fmla="*/ 89 w 102"/>
                  <a:gd name="T33" fmla="*/ 221 h 312"/>
                  <a:gd name="T34" fmla="*/ 95 w 102"/>
                  <a:gd name="T35" fmla="*/ 230 h 312"/>
                  <a:gd name="T36" fmla="*/ 98 w 102"/>
                  <a:gd name="T37" fmla="*/ 240 h 312"/>
                  <a:gd name="T38" fmla="*/ 101 w 102"/>
                  <a:gd name="T39" fmla="*/ 256 h 312"/>
                  <a:gd name="T40" fmla="*/ 101 w 102"/>
                  <a:gd name="T41" fmla="*/ 269 h 312"/>
                  <a:gd name="T42" fmla="*/ 98 w 102"/>
                  <a:gd name="T43" fmla="*/ 279 h 312"/>
                  <a:gd name="T44" fmla="*/ 95 w 102"/>
                  <a:gd name="T45" fmla="*/ 298 h 312"/>
                  <a:gd name="T46" fmla="*/ 89 w 102"/>
                  <a:gd name="T47" fmla="*/ 311 h 312"/>
                  <a:gd name="T48" fmla="*/ 69 w 102"/>
                  <a:gd name="T49" fmla="*/ 292 h 312"/>
                  <a:gd name="T50" fmla="*/ 74 w 102"/>
                  <a:gd name="T51" fmla="*/ 279 h 312"/>
                  <a:gd name="T52" fmla="*/ 77 w 102"/>
                  <a:gd name="T53" fmla="*/ 265 h 312"/>
                  <a:gd name="T54" fmla="*/ 81 w 102"/>
                  <a:gd name="T55" fmla="*/ 253 h 312"/>
                  <a:gd name="T56" fmla="*/ 81 w 102"/>
                  <a:gd name="T57" fmla="*/ 240 h 312"/>
                  <a:gd name="T58" fmla="*/ 81 w 102"/>
                  <a:gd name="T59" fmla="*/ 227 h 312"/>
                  <a:gd name="T60" fmla="*/ 74 w 102"/>
                  <a:gd name="T61" fmla="*/ 211 h 312"/>
                  <a:gd name="T62" fmla="*/ 71 w 102"/>
                  <a:gd name="T63" fmla="*/ 201 h 312"/>
                  <a:gd name="T64" fmla="*/ 66 w 102"/>
                  <a:gd name="T65" fmla="*/ 195 h 312"/>
                  <a:gd name="T66" fmla="*/ 54 w 102"/>
                  <a:gd name="T67" fmla="*/ 184 h 312"/>
                  <a:gd name="T68" fmla="*/ 39 w 102"/>
                  <a:gd name="T69" fmla="*/ 168 h 312"/>
                  <a:gd name="T70" fmla="*/ 27 w 102"/>
                  <a:gd name="T71" fmla="*/ 156 h 312"/>
                  <a:gd name="T72" fmla="*/ 21 w 102"/>
                  <a:gd name="T73" fmla="*/ 146 h 312"/>
                  <a:gd name="T74" fmla="*/ 12 w 102"/>
                  <a:gd name="T75" fmla="*/ 127 h 312"/>
                  <a:gd name="T76" fmla="*/ 3 w 102"/>
                  <a:gd name="T77" fmla="*/ 113 h 312"/>
                  <a:gd name="T78" fmla="*/ 0 w 102"/>
                  <a:gd name="T79" fmla="*/ 103 h 312"/>
                  <a:gd name="T80" fmla="*/ 0 w 102"/>
                  <a:gd name="T81" fmla="*/ 84 h 312"/>
                  <a:gd name="T82" fmla="*/ 0 w 102"/>
                  <a:gd name="T83" fmla="*/ 65 h 312"/>
                  <a:gd name="T84" fmla="*/ 0 w 102"/>
                  <a:gd name="T85" fmla="*/ 52 h 312"/>
                  <a:gd name="T86" fmla="*/ 3 w 102"/>
                  <a:gd name="T87" fmla="*/ 35 h 312"/>
                  <a:gd name="T88" fmla="*/ 6 w 102"/>
                  <a:gd name="T89" fmla="*/ 22 h 312"/>
                  <a:gd name="T90" fmla="*/ 6 w 102"/>
                  <a:gd name="T91" fmla="*/ 10 h 312"/>
                  <a:gd name="T92" fmla="*/ 12 w 102"/>
                  <a:gd name="T93" fmla="*/ 0 h 312"/>
                  <a:gd name="T94" fmla="*/ 51 w 102"/>
                  <a:gd name="T95" fmla="*/ 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81" name="Freihandform 57"/>
              <p:cNvSpPr>
                <a:spLocks/>
              </p:cNvSpPr>
              <p:nvPr/>
            </p:nvSpPr>
            <p:spPr bwMode="ltGray">
              <a:xfrm>
                <a:off x="5449" y="3971"/>
                <a:ext cx="103" cy="313"/>
              </a:xfrm>
              <a:custGeom>
                <a:avLst/>
                <a:gdLst>
                  <a:gd name="T0" fmla="*/ 52 w 103"/>
                  <a:gd name="T1" fmla="*/ 7 h 313"/>
                  <a:gd name="T2" fmla="*/ 46 w 103"/>
                  <a:gd name="T3" fmla="*/ 16 h 313"/>
                  <a:gd name="T4" fmla="*/ 44 w 103"/>
                  <a:gd name="T5" fmla="*/ 26 h 313"/>
                  <a:gd name="T6" fmla="*/ 37 w 103"/>
                  <a:gd name="T7" fmla="*/ 43 h 313"/>
                  <a:gd name="T8" fmla="*/ 29 w 103"/>
                  <a:gd name="T9" fmla="*/ 65 h 313"/>
                  <a:gd name="T10" fmla="*/ 26 w 103"/>
                  <a:gd name="T11" fmla="*/ 78 h 313"/>
                  <a:gd name="T12" fmla="*/ 23 w 103"/>
                  <a:gd name="T13" fmla="*/ 97 h 313"/>
                  <a:gd name="T14" fmla="*/ 23 w 103"/>
                  <a:gd name="T15" fmla="*/ 110 h 313"/>
                  <a:gd name="T16" fmla="*/ 23 w 103"/>
                  <a:gd name="T17" fmla="*/ 121 h 313"/>
                  <a:gd name="T18" fmla="*/ 23 w 103"/>
                  <a:gd name="T19" fmla="*/ 134 h 313"/>
                  <a:gd name="T20" fmla="*/ 29 w 103"/>
                  <a:gd name="T21" fmla="*/ 140 h 313"/>
                  <a:gd name="T22" fmla="*/ 37 w 103"/>
                  <a:gd name="T23" fmla="*/ 153 h 313"/>
                  <a:gd name="T24" fmla="*/ 46 w 103"/>
                  <a:gd name="T25" fmla="*/ 166 h 313"/>
                  <a:gd name="T26" fmla="*/ 58 w 103"/>
                  <a:gd name="T27" fmla="*/ 178 h 313"/>
                  <a:gd name="T28" fmla="*/ 78 w 103"/>
                  <a:gd name="T29" fmla="*/ 202 h 313"/>
                  <a:gd name="T30" fmla="*/ 90 w 103"/>
                  <a:gd name="T31" fmla="*/ 218 h 313"/>
                  <a:gd name="T32" fmla="*/ 96 w 103"/>
                  <a:gd name="T33" fmla="*/ 231 h 313"/>
                  <a:gd name="T34" fmla="*/ 98 w 103"/>
                  <a:gd name="T35" fmla="*/ 240 h 313"/>
                  <a:gd name="T36" fmla="*/ 98 w 103"/>
                  <a:gd name="T37" fmla="*/ 256 h 313"/>
                  <a:gd name="T38" fmla="*/ 102 w 103"/>
                  <a:gd name="T39" fmla="*/ 266 h 313"/>
                  <a:gd name="T40" fmla="*/ 98 w 103"/>
                  <a:gd name="T41" fmla="*/ 280 h 313"/>
                  <a:gd name="T42" fmla="*/ 96 w 103"/>
                  <a:gd name="T43" fmla="*/ 299 h 313"/>
                  <a:gd name="T44" fmla="*/ 90 w 103"/>
                  <a:gd name="T45" fmla="*/ 312 h 313"/>
                  <a:gd name="T46" fmla="*/ 69 w 103"/>
                  <a:gd name="T47" fmla="*/ 292 h 313"/>
                  <a:gd name="T48" fmla="*/ 76 w 103"/>
                  <a:gd name="T49" fmla="*/ 280 h 313"/>
                  <a:gd name="T50" fmla="*/ 78 w 103"/>
                  <a:gd name="T51" fmla="*/ 266 h 313"/>
                  <a:gd name="T52" fmla="*/ 81 w 103"/>
                  <a:gd name="T53" fmla="*/ 253 h 313"/>
                  <a:gd name="T54" fmla="*/ 81 w 103"/>
                  <a:gd name="T55" fmla="*/ 240 h 313"/>
                  <a:gd name="T56" fmla="*/ 81 w 103"/>
                  <a:gd name="T57" fmla="*/ 227 h 313"/>
                  <a:gd name="T58" fmla="*/ 76 w 103"/>
                  <a:gd name="T59" fmla="*/ 211 h 313"/>
                  <a:gd name="T60" fmla="*/ 73 w 103"/>
                  <a:gd name="T61" fmla="*/ 202 h 313"/>
                  <a:gd name="T62" fmla="*/ 64 w 103"/>
                  <a:gd name="T63" fmla="*/ 194 h 313"/>
                  <a:gd name="T64" fmla="*/ 55 w 103"/>
                  <a:gd name="T65" fmla="*/ 185 h 313"/>
                  <a:gd name="T66" fmla="*/ 40 w 103"/>
                  <a:gd name="T67" fmla="*/ 169 h 313"/>
                  <a:gd name="T68" fmla="*/ 29 w 103"/>
                  <a:gd name="T69" fmla="*/ 156 h 313"/>
                  <a:gd name="T70" fmla="*/ 23 w 103"/>
                  <a:gd name="T71" fmla="*/ 146 h 313"/>
                  <a:gd name="T72" fmla="*/ 11 w 103"/>
                  <a:gd name="T73" fmla="*/ 127 h 313"/>
                  <a:gd name="T74" fmla="*/ 5 w 103"/>
                  <a:gd name="T75" fmla="*/ 110 h 313"/>
                  <a:gd name="T76" fmla="*/ 3 w 103"/>
                  <a:gd name="T77" fmla="*/ 104 h 313"/>
                  <a:gd name="T78" fmla="*/ 0 w 103"/>
                  <a:gd name="T79" fmla="*/ 85 h 313"/>
                  <a:gd name="T80" fmla="*/ 0 w 103"/>
                  <a:gd name="T81" fmla="*/ 65 h 313"/>
                  <a:gd name="T82" fmla="*/ 3 w 103"/>
                  <a:gd name="T83" fmla="*/ 49 h 313"/>
                  <a:gd name="T84" fmla="*/ 3 w 103"/>
                  <a:gd name="T85" fmla="*/ 36 h 313"/>
                  <a:gd name="T86" fmla="*/ 5 w 103"/>
                  <a:gd name="T87" fmla="*/ 23 h 313"/>
                  <a:gd name="T88" fmla="*/ 8 w 103"/>
                  <a:gd name="T89" fmla="*/ 10 h 313"/>
                  <a:gd name="T90" fmla="*/ 11 w 103"/>
                  <a:gd name="T91" fmla="*/ 0 h 313"/>
                  <a:gd name="T92" fmla="*/ 52 w 103"/>
                  <a:gd name="T93" fmla="*/ 7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82" name="Freihandform 58"/>
              <p:cNvSpPr>
                <a:spLocks/>
              </p:cNvSpPr>
              <p:nvPr/>
            </p:nvSpPr>
            <p:spPr bwMode="ltGray">
              <a:xfrm>
                <a:off x="1045" y="390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83" name="Freihandform 59"/>
              <p:cNvSpPr>
                <a:spLocks/>
              </p:cNvSpPr>
              <p:nvPr/>
            </p:nvSpPr>
            <p:spPr bwMode="ltGray">
              <a:xfrm>
                <a:off x="3307" y="0"/>
                <a:ext cx="102" cy="312"/>
              </a:xfrm>
              <a:custGeom>
                <a:avLst/>
                <a:gdLst>
                  <a:gd name="T0" fmla="*/ 52 w 102"/>
                  <a:gd name="T1" fmla="*/ 7 h 312"/>
                  <a:gd name="T2" fmla="*/ 50 w 102"/>
                  <a:gd name="T3" fmla="*/ 16 h 312"/>
                  <a:gd name="T4" fmla="*/ 46 w 102"/>
                  <a:gd name="T5" fmla="*/ 16 h 312"/>
                  <a:gd name="T6" fmla="*/ 46 w 102"/>
                  <a:gd name="T7" fmla="*/ 26 h 312"/>
                  <a:gd name="T8" fmla="*/ 38 w 102"/>
                  <a:gd name="T9" fmla="*/ 43 h 312"/>
                  <a:gd name="T10" fmla="*/ 32 w 102"/>
                  <a:gd name="T11" fmla="*/ 65 h 312"/>
                  <a:gd name="T12" fmla="*/ 26 w 102"/>
                  <a:gd name="T13" fmla="*/ 78 h 312"/>
                  <a:gd name="T14" fmla="*/ 23 w 102"/>
                  <a:gd name="T15" fmla="*/ 97 h 312"/>
                  <a:gd name="T16" fmla="*/ 23 w 102"/>
                  <a:gd name="T17" fmla="*/ 110 h 312"/>
                  <a:gd name="T18" fmla="*/ 23 w 102"/>
                  <a:gd name="T19" fmla="*/ 121 h 312"/>
                  <a:gd name="T20" fmla="*/ 26 w 102"/>
                  <a:gd name="T21" fmla="*/ 130 h 312"/>
                  <a:gd name="T22" fmla="*/ 29 w 102"/>
                  <a:gd name="T23" fmla="*/ 140 h 312"/>
                  <a:gd name="T24" fmla="*/ 38 w 102"/>
                  <a:gd name="T25" fmla="*/ 153 h 312"/>
                  <a:gd name="T26" fmla="*/ 46 w 102"/>
                  <a:gd name="T27" fmla="*/ 162 h 312"/>
                  <a:gd name="T28" fmla="*/ 58 w 102"/>
                  <a:gd name="T29" fmla="*/ 178 h 312"/>
                  <a:gd name="T30" fmla="*/ 78 w 102"/>
                  <a:gd name="T31" fmla="*/ 202 h 312"/>
                  <a:gd name="T32" fmla="*/ 89 w 102"/>
                  <a:gd name="T33" fmla="*/ 218 h 312"/>
                  <a:gd name="T34" fmla="*/ 96 w 102"/>
                  <a:gd name="T35" fmla="*/ 227 h 312"/>
                  <a:gd name="T36" fmla="*/ 98 w 102"/>
                  <a:gd name="T37" fmla="*/ 240 h 312"/>
                  <a:gd name="T38" fmla="*/ 101 w 102"/>
                  <a:gd name="T39" fmla="*/ 253 h 312"/>
                  <a:gd name="T40" fmla="*/ 101 w 102"/>
                  <a:gd name="T41" fmla="*/ 269 h 312"/>
                  <a:gd name="T42" fmla="*/ 98 w 102"/>
                  <a:gd name="T43" fmla="*/ 279 h 312"/>
                  <a:gd name="T44" fmla="*/ 96 w 102"/>
                  <a:gd name="T45" fmla="*/ 295 h 312"/>
                  <a:gd name="T46" fmla="*/ 89 w 102"/>
                  <a:gd name="T47" fmla="*/ 311 h 312"/>
                  <a:gd name="T48" fmla="*/ 69 w 102"/>
                  <a:gd name="T49" fmla="*/ 292 h 312"/>
                  <a:gd name="T50" fmla="*/ 75 w 102"/>
                  <a:gd name="T51" fmla="*/ 279 h 312"/>
                  <a:gd name="T52" fmla="*/ 78 w 102"/>
                  <a:gd name="T53" fmla="*/ 266 h 312"/>
                  <a:gd name="T54" fmla="*/ 81 w 102"/>
                  <a:gd name="T55" fmla="*/ 253 h 312"/>
                  <a:gd name="T56" fmla="*/ 81 w 102"/>
                  <a:gd name="T57" fmla="*/ 237 h 312"/>
                  <a:gd name="T58" fmla="*/ 81 w 102"/>
                  <a:gd name="T59" fmla="*/ 227 h 312"/>
                  <a:gd name="T60" fmla="*/ 75 w 102"/>
                  <a:gd name="T61" fmla="*/ 211 h 312"/>
                  <a:gd name="T62" fmla="*/ 72 w 102"/>
                  <a:gd name="T63" fmla="*/ 202 h 312"/>
                  <a:gd name="T64" fmla="*/ 67 w 102"/>
                  <a:gd name="T65" fmla="*/ 191 h 312"/>
                  <a:gd name="T66" fmla="*/ 55 w 102"/>
                  <a:gd name="T67" fmla="*/ 181 h 312"/>
                  <a:gd name="T68" fmla="*/ 41 w 102"/>
                  <a:gd name="T69" fmla="*/ 169 h 312"/>
                  <a:gd name="T70" fmla="*/ 29 w 102"/>
                  <a:gd name="T71" fmla="*/ 156 h 312"/>
                  <a:gd name="T72" fmla="*/ 23 w 102"/>
                  <a:gd name="T73" fmla="*/ 146 h 312"/>
                  <a:gd name="T74" fmla="*/ 14 w 102"/>
                  <a:gd name="T75" fmla="*/ 127 h 312"/>
                  <a:gd name="T76" fmla="*/ 6 w 102"/>
                  <a:gd name="T77" fmla="*/ 110 h 312"/>
                  <a:gd name="T78" fmla="*/ 3 w 102"/>
                  <a:gd name="T79" fmla="*/ 104 h 312"/>
                  <a:gd name="T80" fmla="*/ 0 w 102"/>
                  <a:gd name="T81" fmla="*/ 84 h 312"/>
                  <a:gd name="T82" fmla="*/ 0 w 102"/>
                  <a:gd name="T83" fmla="*/ 62 h 312"/>
                  <a:gd name="T84" fmla="*/ 3 w 102"/>
                  <a:gd name="T85" fmla="*/ 49 h 312"/>
                  <a:gd name="T86" fmla="*/ 6 w 102"/>
                  <a:gd name="T87" fmla="*/ 35 h 312"/>
                  <a:gd name="T88" fmla="*/ 6 w 102"/>
                  <a:gd name="T89" fmla="*/ 23 h 312"/>
                  <a:gd name="T90" fmla="*/ 9 w 102"/>
                  <a:gd name="T91" fmla="*/ 10 h 312"/>
                  <a:gd name="T92" fmla="*/ 14 w 102"/>
                  <a:gd name="T93" fmla="*/ 0 h 312"/>
                  <a:gd name="T94" fmla="*/ 52 w 102"/>
                  <a:gd name="T95" fmla="*/ 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84" name="Freihandform 60"/>
              <p:cNvSpPr>
                <a:spLocks/>
              </p:cNvSpPr>
              <p:nvPr/>
            </p:nvSpPr>
            <p:spPr bwMode="ltGray">
              <a:xfrm>
                <a:off x="2412" y="3901"/>
                <a:ext cx="58" cy="102"/>
              </a:xfrm>
              <a:custGeom>
                <a:avLst/>
                <a:gdLst>
                  <a:gd name="T0" fmla="*/ 16 w 58"/>
                  <a:gd name="T1" fmla="*/ 101 h 102"/>
                  <a:gd name="T2" fmla="*/ 0 w 58"/>
                  <a:gd name="T3" fmla="*/ 0 h 102"/>
                  <a:gd name="T4" fmla="*/ 57 w 58"/>
                  <a:gd name="T5" fmla="*/ 52 h 102"/>
                  <a:gd name="T6" fmla="*/ 16 w 58"/>
                  <a:gd name="T7" fmla="*/ 101 h 102"/>
                </a:gdLst>
                <a:ahLst/>
                <a:cxnLst>
                  <a:cxn ang="0">
                    <a:pos x="T0" y="T1"/>
                  </a:cxn>
                  <a:cxn ang="0">
                    <a:pos x="T2" y="T3"/>
                  </a:cxn>
                  <a:cxn ang="0">
                    <a:pos x="T4" y="T5"/>
                  </a:cxn>
                  <a:cxn ang="0">
                    <a:pos x="T6" y="T7"/>
                  </a:cxn>
                </a:cxnLst>
                <a:rect l="0" t="0" r="r" b="b"/>
                <a:pathLst>
                  <a:path w="58" h="102">
                    <a:moveTo>
                      <a:pt x="16" y="101"/>
                    </a:moveTo>
                    <a:lnTo>
                      <a:pt x="0" y="0"/>
                    </a:lnTo>
                    <a:lnTo>
                      <a:pt x="57" y="52"/>
                    </a:lnTo>
                    <a:lnTo>
                      <a:pt x="16"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85" name="Freihandform 61"/>
              <p:cNvSpPr>
                <a:spLocks/>
              </p:cNvSpPr>
              <p:nvPr/>
            </p:nvSpPr>
            <p:spPr bwMode="ltGray">
              <a:xfrm>
                <a:off x="2972" y="63"/>
                <a:ext cx="56" cy="102"/>
              </a:xfrm>
              <a:custGeom>
                <a:avLst/>
                <a:gdLst>
                  <a:gd name="T0" fmla="*/ 14 w 56"/>
                  <a:gd name="T1" fmla="*/ 101 h 102"/>
                  <a:gd name="T2" fmla="*/ 0 w 56"/>
                  <a:gd name="T3" fmla="*/ 0 h 102"/>
                  <a:gd name="T4" fmla="*/ 55 w 56"/>
                  <a:gd name="T5" fmla="*/ 51 h 102"/>
                  <a:gd name="T6" fmla="*/ 14 w 56"/>
                  <a:gd name="T7" fmla="*/ 101 h 102"/>
                </a:gdLst>
                <a:ahLst/>
                <a:cxnLst>
                  <a:cxn ang="0">
                    <a:pos x="T0" y="T1"/>
                  </a:cxn>
                  <a:cxn ang="0">
                    <a:pos x="T2" y="T3"/>
                  </a:cxn>
                  <a:cxn ang="0">
                    <a:pos x="T4" y="T5"/>
                  </a:cxn>
                  <a:cxn ang="0">
                    <a:pos x="T6" y="T7"/>
                  </a:cxn>
                </a:cxnLst>
                <a:rect l="0" t="0" r="r" b="b"/>
                <a:pathLst>
                  <a:path w="56" h="102">
                    <a:moveTo>
                      <a:pt x="14" y="101"/>
                    </a:moveTo>
                    <a:lnTo>
                      <a:pt x="0" y="0"/>
                    </a:lnTo>
                    <a:lnTo>
                      <a:pt x="55" y="51"/>
                    </a:lnTo>
                    <a:lnTo>
                      <a:pt x="14"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86" name="Freihandform 62"/>
              <p:cNvSpPr>
                <a:spLocks/>
              </p:cNvSpPr>
              <p:nvPr/>
            </p:nvSpPr>
            <p:spPr bwMode="ltGray">
              <a:xfrm>
                <a:off x="212" y="884"/>
                <a:ext cx="59" cy="101"/>
              </a:xfrm>
              <a:custGeom>
                <a:avLst/>
                <a:gdLst>
                  <a:gd name="T0" fmla="*/ 16 w 59"/>
                  <a:gd name="T1" fmla="*/ 100 h 101"/>
                  <a:gd name="T2" fmla="*/ 0 w 59"/>
                  <a:gd name="T3" fmla="*/ 0 h 101"/>
                  <a:gd name="T4" fmla="*/ 58 w 59"/>
                  <a:gd name="T5" fmla="*/ 51 h 101"/>
                  <a:gd name="T6" fmla="*/ 16 w 59"/>
                  <a:gd name="T7" fmla="*/ 100 h 101"/>
                </a:gdLst>
                <a:ahLst/>
                <a:cxnLst>
                  <a:cxn ang="0">
                    <a:pos x="T0" y="T1"/>
                  </a:cxn>
                  <a:cxn ang="0">
                    <a:pos x="T2" y="T3"/>
                  </a:cxn>
                  <a:cxn ang="0">
                    <a:pos x="T4" y="T5"/>
                  </a:cxn>
                  <a:cxn ang="0">
                    <a:pos x="T6" y="T7"/>
                  </a:cxn>
                </a:cxnLst>
                <a:rect l="0" t="0" r="r" b="b"/>
                <a:pathLst>
                  <a:path w="59" h="101">
                    <a:moveTo>
                      <a:pt x="16" y="100"/>
                    </a:moveTo>
                    <a:lnTo>
                      <a:pt x="0" y="0"/>
                    </a:lnTo>
                    <a:lnTo>
                      <a:pt x="58" y="51"/>
                    </a:lnTo>
                    <a:lnTo>
                      <a:pt x="16" y="10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87" name="Freihandform 63"/>
              <p:cNvSpPr>
                <a:spLocks/>
              </p:cNvSpPr>
              <p:nvPr/>
            </p:nvSpPr>
            <p:spPr bwMode="ltGray">
              <a:xfrm>
                <a:off x="1452" y="115"/>
                <a:ext cx="53" cy="68"/>
              </a:xfrm>
              <a:custGeom>
                <a:avLst/>
                <a:gdLst>
                  <a:gd name="T0" fmla="*/ 30 w 53"/>
                  <a:gd name="T1" fmla="*/ 0 h 68"/>
                  <a:gd name="T2" fmla="*/ 0 w 53"/>
                  <a:gd name="T3" fmla="*/ 18 h 68"/>
                  <a:gd name="T4" fmla="*/ 14 w 53"/>
                  <a:gd name="T5" fmla="*/ 67 h 68"/>
                  <a:gd name="T6" fmla="*/ 52 w 53"/>
                  <a:gd name="T7" fmla="*/ 42 h 68"/>
                  <a:gd name="T8" fmla="*/ 30 w 53"/>
                  <a:gd name="T9" fmla="*/ 0 h 68"/>
                </a:gdLst>
                <a:ahLst/>
                <a:cxnLst>
                  <a:cxn ang="0">
                    <a:pos x="T0" y="T1"/>
                  </a:cxn>
                  <a:cxn ang="0">
                    <a:pos x="T2" y="T3"/>
                  </a:cxn>
                  <a:cxn ang="0">
                    <a:pos x="T4" y="T5"/>
                  </a:cxn>
                  <a:cxn ang="0">
                    <a:pos x="T6" y="T7"/>
                  </a:cxn>
                  <a:cxn ang="0">
                    <a:pos x="T8" y="T9"/>
                  </a:cxn>
                </a:cxnLst>
                <a:rect l="0" t="0" r="r" b="b"/>
                <a:pathLst>
                  <a:path w="53" h="68">
                    <a:moveTo>
                      <a:pt x="30" y="0"/>
                    </a:moveTo>
                    <a:lnTo>
                      <a:pt x="0" y="18"/>
                    </a:lnTo>
                    <a:lnTo>
                      <a:pt x="14" y="67"/>
                    </a:lnTo>
                    <a:lnTo>
                      <a:pt x="52" y="42"/>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88" name="Freihandform 64"/>
              <p:cNvSpPr>
                <a:spLocks/>
              </p:cNvSpPr>
              <p:nvPr/>
            </p:nvSpPr>
            <p:spPr bwMode="ltGray">
              <a:xfrm>
                <a:off x="4571" y="216"/>
                <a:ext cx="55" cy="66"/>
              </a:xfrm>
              <a:custGeom>
                <a:avLst/>
                <a:gdLst>
                  <a:gd name="T0" fmla="*/ 30 w 55"/>
                  <a:gd name="T1" fmla="*/ 0 h 66"/>
                  <a:gd name="T2" fmla="*/ 0 w 55"/>
                  <a:gd name="T3" fmla="*/ 18 h 66"/>
                  <a:gd name="T4" fmla="*/ 16 w 55"/>
                  <a:gd name="T5" fmla="*/ 65 h 66"/>
                  <a:gd name="T6" fmla="*/ 54 w 55"/>
                  <a:gd name="T7" fmla="*/ 42 h 66"/>
                  <a:gd name="T8" fmla="*/ 30 w 55"/>
                  <a:gd name="T9" fmla="*/ 0 h 66"/>
                </a:gdLst>
                <a:ahLst/>
                <a:cxnLst>
                  <a:cxn ang="0">
                    <a:pos x="T0" y="T1"/>
                  </a:cxn>
                  <a:cxn ang="0">
                    <a:pos x="T2" y="T3"/>
                  </a:cxn>
                  <a:cxn ang="0">
                    <a:pos x="T4" y="T5"/>
                  </a:cxn>
                  <a:cxn ang="0">
                    <a:pos x="T6" y="T7"/>
                  </a:cxn>
                  <a:cxn ang="0">
                    <a:pos x="T8" y="T9"/>
                  </a:cxn>
                </a:cxnLst>
                <a:rect l="0" t="0" r="r" b="b"/>
                <a:pathLst>
                  <a:path w="55" h="66">
                    <a:moveTo>
                      <a:pt x="30" y="0"/>
                    </a:moveTo>
                    <a:lnTo>
                      <a:pt x="0" y="18"/>
                    </a:lnTo>
                    <a:lnTo>
                      <a:pt x="16" y="65"/>
                    </a:lnTo>
                    <a:lnTo>
                      <a:pt x="54" y="42"/>
                    </a:lnTo>
                    <a:lnTo>
                      <a:pt x="30"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89" name="Freihandform 65"/>
              <p:cNvSpPr>
                <a:spLocks/>
              </p:cNvSpPr>
              <p:nvPr/>
            </p:nvSpPr>
            <p:spPr bwMode="ltGray">
              <a:xfrm>
                <a:off x="5490" y="2335"/>
                <a:ext cx="57" cy="69"/>
              </a:xfrm>
              <a:custGeom>
                <a:avLst/>
                <a:gdLst>
                  <a:gd name="T0" fmla="*/ 31 w 57"/>
                  <a:gd name="T1" fmla="*/ 0 h 69"/>
                  <a:gd name="T2" fmla="*/ 0 w 57"/>
                  <a:gd name="T3" fmla="*/ 21 h 69"/>
                  <a:gd name="T4" fmla="*/ 17 w 57"/>
                  <a:gd name="T5" fmla="*/ 68 h 69"/>
                  <a:gd name="T6" fmla="*/ 56 w 57"/>
                  <a:gd name="T7" fmla="*/ 44 h 69"/>
                  <a:gd name="T8" fmla="*/ 31 w 57"/>
                  <a:gd name="T9" fmla="*/ 0 h 69"/>
                </a:gdLst>
                <a:ahLst/>
                <a:cxnLst>
                  <a:cxn ang="0">
                    <a:pos x="T0" y="T1"/>
                  </a:cxn>
                  <a:cxn ang="0">
                    <a:pos x="T2" y="T3"/>
                  </a:cxn>
                  <a:cxn ang="0">
                    <a:pos x="T4" y="T5"/>
                  </a:cxn>
                  <a:cxn ang="0">
                    <a:pos x="T6" y="T7"/>
                  </a:cxn>
                  <a:cxn ang="0">
                    <a:pos x="T8" y="T9"/>
                  </a:cxn>
                </a:cxnLst>
                <a:rect l="0" t="0" r="r" b="b"/>
                <a:pathLst>
                  <a:path w="57" h="69">
                    <a:moveTo>
                      <a:pt x="31" y="0"/>
                    </a:moveTo>
                    <a:lnTo>
                      <a:pt x="0" y="21"/>
                    </a:lnTo>
                    <a:lnTo>
                      <a:pt x="17" y="68"/>
                    </a:lnTo>
                    <a:lnTo>
                      <a:pt x="56" y="44"/>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90" name="Freihandform 66"/>
              <p:cNvSpPr>
                <a:spLocks/>
              </p:cNvSpPr>
              <p:nvPr/>
            </p:nvSpPr>
            <p:spPr bwMode="ltGray">
              <a:xfrm>
                <a:off x="5631" y="1402"/>
                <a:ext cx="58" cy="65"/>
              </a:xfrm>
              <a:custGeom>
                <a:avLst/>
                <a:gdLst>
                  <a:gd name="T0" fmla="*/ 31 w 58"/>
                  <a:gd name="T1" fmla="*/ 0 h 65"/>
                  <a:gd name="T2" fmla="*/ 0 w 58"/>
                  <a:gd name="T3" fmla="*/ 17 h 65"/>
                  <a:gd name="T4" fmla="*/ 17 w 58"/>
                  <a:gd name="T5" fmla="*/ 64 h 65"/>
                  <a:gd name="T6" fmla="*/ 57 w 58"/>
                  <a:gd name="T7" fmla="*/ 41 h 65"/>
                  <a:gd name="T8" fmla="*/ 31 w 58"/>
                  <a:gd name="T9" fmla="*/ 0 h 65"/>
                </a:gdLst>
                <a:ahLst/>
                <a:cxnLst>
                  <a:cxn ang="0">
                    <a:pos x="T0" y="T1"/>
                  </a:cxn>
                  <a:cxn ang="0">
                    <a:pos x="T2" y="T3"/>
                  </a:cxn>
                  <a:cxn ang="0">
                    <a:pos x="T4" y="T5"/>
                  </a:cxn>
                  <a:cxn ang="0">
                    <a:pos x="T6" y="T7"/>
                  </a:cxn>
                  <a:cxn ang="0">
                    <a:pos x="T8" y="T9"/>
                  </a:cxn>
                </a:cxnLst>
                <a:rect l="0" t="0" r="r" b="b"/>
                <a:pathLst>
                  <a:path w="58" h="65">
                    <a:moveTo>
                      <a:pt x="31" y="0"/>
                    </a:moveTo>
                    <a:lnTo>
                      <a:pt x="0" y="17"/>
                    </a:lnTo>
                    <a:lnTo>
                      <a:pt x="17" y="64"/>
                    </a:lnTo>
                    <a:lnTo>
                      <a:pt x="57" y="41"/>
                    </a:lnTo>
                    <a:lnTo>
                      <a:pt x="31" y="0"/>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91" name="Freihandform 67"/>
              <p:cNvSpPr>
                <a:spLocks/>
              </p:cNvSpPr>
              <p:nvPr/>
            </p:nvSpPr>
            <p:spPr bwMode="ltGray">
              <a:xfrm>
                <a:off x="0" y="1366"/>
                <a:ext cx="60" cy="102"/>
              </a:xfrm>
              <a:custGeom>
                <a:avLst/>
                <a:gdLst>
                  <a:gd name="T0" fmla="*/ 17 w 60"/>
                  <a:gd name="T1" fmla="*/ 101 h 102"/>
                  <a:gd name="T2" fmla="*/ 0 w 60"/>
                  <a:gd name="T3" fmla="*/ 0 h 102"/>
                  <a:gd name="T4" fmla="*/ 59 w 60"/>
                  <a:gd name="T5" fmla="*/ 52 h 102"/>
                  <a:gd name="T6" fmla="*/ 17 w 60"/>
                  <a:gd name="T7" fmla="*/ 101 h 102"/>
                </a:gdLst>
                <a:ahLst/>
                <a:cxnLst>
                  <a:cxn ang="0">
                    <a:pos x="T0" y="T1"/>
                  </a:cxn>
                  <a:cxn ang="0">
                    <a:pos x="T2" y="T3"/>
                  </a:cxn>
                  <a:cxn ang="0">
                    <a:pos x="T4" y="T5"/>
                  </a:cxn>
                  <a:cxn ang="0">
                    <a:pos x="T6" y="T7"/>
                  </a:cxn>
                </a:cxnLst>
                <a:rect l="0" t="0" r="r" b="b"/>
                <a:pathLst>
                  <a:path w="60" h="102">
                    <a:moveTo>
                      <a:pt x="17" y="101"/>
                    </a:moveTo>
                    <a:lnTo>
                      <a:pt x="0" y="0"/>
                    </a:lnTo>
                    <a:lnTo>
                      <a:pt x="59" y="52"/>
                    </a:lnTo>
                    <a:lnTo>
                      <a:pt x="17" y="101"/>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sp>
            <p:nvSpPr>
              <p:cNvPr id="1092" name="Freihandform 68"/>
              <p:cNvSpPr>
                <a:spLocks/>
              </p:cNvSpPr>
              <p:nvPr/>
            </p:nvSpPr>
            <p:spPr bwMode="ltGray">
              <a:xfrm>
                <a:off x="196" y="1205"/>
                <a:ext cx="59" cy="105"/>
              </a:xfrm>
              <a:custGeom>
                <a:avLst/>
                <a:gdLst>
                  <a:gd name="T0" fmla="*/ 17 w 59"/>
                  <a:gd name="T1" fmla="*/ 104 h 105"/>
                  <a:gd name="T2" fmla="*/ 0 w 59"/>
                  <a:gd name="T3" fmla="*/ 0 h 105"/>
                  <a:gd name="T4" fmla="*/ 58 w 59"/>
                  <a:gd name="T5" fmla="*/ 54 h 105"/>
                  <a:gd name="T6" fmla="*/ 17 w 59"/>
                  <a:gd name="T7" fmla="*/ 104 h 105"/>
                </a:gdLst>
                <a:ahLst/>
                <a:cxnLst>
                  <a:cxn ang="0">
                    <a:pos x="T0" y="T1"/>
                  </a:cxn>
                  <a:cxn ang="0">
                    <a:pos x="T2" y="T3"/>
                  </a:cxn>
                  <a:cxn ang="0">
                    <a:pos x="T4" y="T5"/>
                  </a:cxn>
                  <a:cxn ang="0">
                    <a:pos x="T6" y="T7"/>
                  </a:cxn>
                </a:cxnLst>
                <a:rect l="0" t="0" r="r" b="b"/>
                <a:pathLst>
                  <a:path w="59" h="105">
                    <a:moveTo>
                      <a:pt x="17" y="104"/>
                    </a:moveTo>
                    <a:lnTo>
                      <a:pt x="0" y="0"/>
                    </a:lnTo>
                    <a:lnTo>
                      <a:pt x="58" y="54"/>
                    </a:lnTo>
                    <a:lnTo>
                      <a:pt x="17" y="104"/>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grpSp>
        <p:sp>
          <p:nvSpPr>
            <p:cNvPr id="1094" name="Freihandform 70"/>
            <p:cNvSpPr>
              <a:spLocks/>
            </p:cNvSpPr>
            <p:nvPr/>
          </p:nvSpPr>
          <p:spPr bwMode="ltGray">
            <a:xfrm>
              <a:off x="373" y="786"/>
              <a:ext cx="104" cy="309"/>
            </a:xfrm>
            <a:custGeom>
              <a:avLst/>
              <a:gdLst>
                <a:gd name="T0" fmla="*/ 53 w 104"/>
                <a:gd name="T1" fmla="*/ 6 h 309"/>
                <a:gd name="T2" fmla="*/ 51 w 104"/>
                <a:gd name="T3" fmla="*/ 16 h 309"/>
                <a:gd name="T4" fmla="*/ 47 w 104"/>
                <a:gd name="T5" fmla="*/ 16 h 309"/>
                <a:gd name="T6" fmla="*/ 44 w 104"/>
                <a:gd name="T7" fmla="*/ 22 h 309"/>
                <a:gd name="T8" fmla="*/ 39 w 104"/>
                <a:gd name="T9" fmla="*/ 42 h 309"/>
                <a:gd name="T10" fmla="*/ 29 w 104"/>
                <a:gd name="T11" fmla="*/ 65 h 309"/>
                <a:gd name="T12" fmla="*/ 27 w 104"/>
                <a:gd name="T13" fmla="*/ 77 h 309"/>
                <a:gd name="T14" fmla="*/ 24 w 104"/>
                <a:gd name="T15" fmla="*/ 97 h 309"/>
                <a:gd name="T16" fmla="*/ 24 w 104"/>
                <a:gd name="T17" fmla="*/ 106 h 309"/>
                <a:gd name="T18" fmla="*/ 24 w 104"/>
                <a:gd name="T19" fmla="*/ 120 h 309"/>
                <a:gd name="T20" fmla="*/ 27 w 104"/>
                <a:gd name="T21" fmla="*/ 130 h 309"/>
                <a:gd name="T22" fmla="*/ 29 w 104"/>
                <a:gd name="T23" fmla="*/ 139 h 309"/>
                <a:gd name="T24" fmla="*/ 39 w 104"/>
                <a:gd name="T25" fmla="*/ 149 h 309"/>
                <a:gd name="T26" fmla="*/ 47 w 104"/>
                <a:gd name="T27" fmla="*/ 162 h 309"/>
                <a:gd name="T28" fmla="*/ 59 w 104"/>
                <a:gd name="T29" fmla="*/ 178 h 309"/>
                <a:gd name="T30" fmla="*/ 80 w 104"/>
                <a:gd name="T31" fmla="*/ 201 h 309"/>
                <a:gd name="T32" fmla="*/ 91 w 104"/>
                <a:gd name="T33" fmla="*/ 217 h 309"/>
                <a:gd name="T34" fmla="*/ 97 w 104"/>
                <a:gd name="T35" fmla="*/ 227 h 309"/>
                <a:gd name="T36" fmla="*/ 100 w 104"/>
                <a:gd name="T37" fmla="*/ 239 h 309"/>
                <a:gd name="T38" fmla="*/ 103 w 104"/>
                <a:gd name="T39" fmla="*/ 252 h 309"/>
                <a:gd name="T40" fmla="*/ 103 w 104"/>
                <a:gd name="T41" fmla="*/ 265 h 309"/>
                <a:gd name="T42" fmla="*/ 100 w 104"/>
                <a:gd name="T43" fmla="*/ 279 h 309"/>
                <a:gd name="T44" fmla="*/ 97 w 104"/>
                <a:gd name="T45" fmla="*/ 295 h 309"/>
                <a:gd name="T46" fmla="*/ 91 w 104"/>
                <a:gd name="T47" fmla="*/ 308 h 309"/>
                <a:gd name="T48" fmla="*/ 71 w 104"/>
                <a:gd name="T49" fmla="*/ 288 h 309"/>
                <a:gd name="T50" fmla="*/ 76 w 104"/>
                <a:gd name="T51" fmla="*/ 279 h 309"/>
                <a:gd name="T52" fmla="*/ 80 w 104"/>
                <a:gd name="T53" fmla="*/ 262 h 309"/>
                <a:gd name="T54" fmla="*/ 83 w 104"/>
                <a:gd name="T55" fmla="*/ 252 h 309"/>
                <a:gd name="T56" fmla="*/ 83 w 104"/>
                <a:gd name="T57" fmla="*/ 236 h 309"/>
                <a:gd name="T58" fmla="*/ 83 w 104"/>
                <a:gd name="T59" fmla="*/ 227 h 309"/>
                <a:gd name="T60" fmla="*/ 76 w 104"/>
                <a:gd name="T61" fmla="*/ 211 h 309"/>
                <a:gd name="T62" fmla="*/ 74 w 104"/>
                <a:gd name="T63" fmla="*/ 201 h 309"/>
                <a:gd name="T64" fmla="*/ 68 w 104"/>
                <a:gd name="T65" fmla="*/ 190 h 309"/>
                <a:gd name="T66" fmla="*/ 56 w 104"/>
                <a:gd name="T67" fmla="*/ 181 h 309"/>
                <a:gd name="T68" fmla="*/ 41 w 104"/>
                <a:gd name="T69" fmla="*/ 168 h 309"/>
                <a:gd name="T70" fmla="*/ 29 w 104"/>
                <a:gd name="T71" fmla="*/ 155 h 309"/>
                <a:gd name="T72" fmla="*/ 24 w 104"/>
                <a:gd name="T73" fmla="*/ 146 h 309"/>
                <a:gd name="T74" fmla="*/ 12 w 104"/>
                <a:gd name="T75" fmla="*/ 126 h 309"/>
                <a:gd name="T76" fmla="*/ 6 w 104"/>
                <a:gd name="T77" fmla="*/ 109 h 309"/>
                <a:gd name="T78" fmla="*/ 3 w 104"/>
                <a:gd name="T79" fmla="*/ 100 h 309"/>
                <a:gd name="T80" fmla="*/ 0 w 104"/>
                <a:gd name="T81" fmla="*/ 84 h 309"/>
                <a:gd name="T82" fmla="*/ 0 w 104"/>
                <a:gd name="T83" fmla="*/ 61 h 309"/>
                <a:gd name="T84" fmla="*/ 3 w 104"/>
                <a:gd name="T85" fmla="*/ 49 h 309"/>
                <a:gd name="T86" fmla="*/ 6 w 104"/>
                <a:gd name="T87" fmla="*/ 35 h 309"/>
                <a:gd name="T88" fmla="*/ 6 w 104"/>
                <a:gd name="T89" fmla="*/ 22 h 309"/>
                <a:gd name="T90" fmla="*/ 9 w 104"/>
                <a:gd name="T91" fmla="*/ 9 h 309"/>
                <a:gd name="T92" fmla="*/ 15 w 104"/>
                <a:gd name="T93" fmla="*/ 0 h 309"/>
                <a:gd name="T94" fmla="*/ 53 w 104"/>
                <a:gd name="T95" fmla="*/ 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cap="rnd">
                  <a:solidFill>
                    <a:schemeClr val="tx1"/>
                  </a:solidFill>
                  <a:round/>
                  <a:headEnd/>
                  <a:tailEnd/>
                </a14:hiddenLine>
              </a:ext>
            </a:extLst>
          </p:spPr>
          <p:txBody>
            <a:bodyPr rtlCol="0"/>
            <a:lstStyle/>
            <a:p>
              <a:pPr rtl="0"/>
              <a:endParaRPr lang="de-DE" dirty="0"/>
            </a:p>
          </p:txBody>
        </p:sp>
      </p:grpSp>
      <p:sp>
        <p:nvSpPr>
          <p:cNvPr id="1096" name="Titel"/>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bodyPr>
          <a:lstStyle/>
          <a:p>
            <a:pPr lvl="0" rtl="0"/>
            <a:r>
              <a:rPr lang="de-DE" dirty="0"/>
              <a:t>Titelmasterformat durch Klicken bearbeiten</a:t>
            </a:r>
          </a:p>
        </p:txBody>
      </p:sp>
      <p:sp>
        <p:nvSpPr>
          <p:cNvPr id="1097" name="Inhaltsplatzhalte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lvl="0" rtl="0"/>
            <a:r>
              <a:rPr lang="de-DE" dirty="0"/>
              <a:t>Textmasterformate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1098" name="Datum"/>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bodyPr>
          <a:lstStyle>
            <a:lvl1pPr algn="l" rtl="0">
              <a:defRPr sz="1400"/>
            </a:lvl1pPr>
          </a:lstStyle>
          <a:p>
            <a:pPr rtl="0"/>
            <a:endParaRPr lang="de-DE" altLang="en-US" dirty="0"/>
          </a:p>
        </p:txBody>
      </p:sp>
      <p:sp>
        <p:nvSpPr>
          <p:cNvPr id="1099" name="Fußzeile"/>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bodyPr>
          <a:lstStyle>
            <a:lvl1pPr algn="ctr" rtl="0">
              <a:defRPr sz="1400"/>
            </a:lvl1pPr>
          </a:lstStyle>
          <a:p>
            <a:pPr rtl="0"/>
            <a:endParaRPr lang="de-DE" altLang="en-US" dirty="0"/>
          </a:p>
        </p:txBody>
      </p:sp>
      <p:sp>
        <p:nvSpPr>
          <p:cNvPr id="1100" name="Foliennumme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bodyPr>
          <a:lstStyle>
            <a:lvl1pPr algn="r" rtl="0">
              <a:defRPr sz="1400"/>
            </a:lvl1pPr>
          </a:lstStyle>
          <a:p>
            <a:fld id="{64D4647A-607E-4AD2-BDBF-5D3D0CE59BFE}" type="slidenum">
              <a:rPr lang="de-DE" altLang="en-US" smtClean="0"/>
              <a:pPr/>
              <a:t>‹Nr.›</a:t>
            </a:fld>
            <a:endParaRPr lang="de-DE" alt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hlink"/>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algn="ctr" rtl="0"/>
            <a:r>
              <a:rPr lang="de-DE" sz="3200" b="1" i="1" dirty="0"/>
              <a:t>Achtsam und wachsam im Advent</a:t>
            </a:r>
          </a:p>
        </p:txBody>
      </p:sp>
      <p:sp>
        <p:nvSpPr>
          <p:cNvPr id="3" name="Untertitel 2"/>
          <p:cNvSpPr>
            <a:spLocks noGrp="1"/>
          </p:cNvSpPr>
          <p:nvPr>
            <p:ph type="subTitle" idx="1"/>
          </p:nvPr>
        </p:nvSpPr>
        <p:spPr/>
        <p:txBody>
          <a:bodyPr rtlCol="0"/>
          <a:lstStyle/>
          <a:p>
            <a:pPr rtl="0">
              <a:spcBef>
                <a:spcPts val="0"/>
              </a:spcBef>
            </a:pPr>
            <a:r>
              <a:rPr lang="de-DE" i="1" dirty="0">
                <a:latin typeface="+mj-lt"/>
              </a:rPr>
              <a:t>Das Evangelium am ersten Adventsonntag ruft uns auf:</a:t>
            </a:r>
          </a:p>
          <a:p>
            <a:pPr rtl="0">
              <a:spcBef>
                <a:spcPts val="0"/>
              </a:spcBef>
            </a:pPr>
            <a:r>
              <a:rPr lang="de-DE" i="1" dirty="0">
                <a:latin typeface="+mj-lt"/>
              </a:rPr>
              <a:t>„Seid wachsam“</a:t>
            </a:r>
          </a:p>
        </p:txBody>
      </p:sp>
    </p:spTree>
    <p:extLst>
      <p:ext uri="{BB962C8B-B14F-4D97-AF65-F5344CB8AC3E}">
        <p14:creationId xmlns:p14="http://schemas.microsoft.com/office/powerpoint/2010/main" val="116827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0746C9-FBDD-EFDF-835C-4ABF67761588}"/>
              </a:ext>
            </a:extLst>
          </p:cNvPr>
          <p:cNvSpPr>
            <a:spLocks noGrp="1"/>
          </p:cNvSpPr>
          <p:nvPr>
            <p:ph type="title"/>
          </p:nvPr>
        </p:nvSpPr>
        <p:spPr>
          <a:xfrm>
            <a:off x="827584" y="768350"/>
            <a:ext cx="7560840" cy="3164706"/>
          </a:xfrm>
        </p:spPr>
        <p:txBody>
          <a:bodyPr/>
          <a:lstStyle/>
          <a:p>
            <a:pPr algn="l"/>
            <a:r>
              <a:rPr lang="de-DE" sz="2000" i="1" dirty="0">
                <a:latin typeface="Arial" panose="020B0604020202020204" pitchFamily="34" charset="0"/>
                <a:cs typeface="Arial" panose="020B0604020202020204" pitchFamily="34" charset="0"/>
              </a:rPr>
              <a:t>Wachsamkeit hängt eng zusammen mit Achtsamkeit. Es sind Werte, die unsere Welt menschlicher machen. Wachsamkeit bezieht sich auf den Augenblick, auf die Gegenwart. Wir sollen im Jetzt aufmerksam, achtsam und wachsam sein.</a:t>
            </a:r>
            <a:br>
              <a:rPr lang="de-DE" sz="2000" i="1" dirty="0">
                <a:latin typeface="Arial" panose="020B0604020202020204" pitchFamily="34" charset="0"/>
                <a:cs typeface="Arial" panose="020B0604020202020204" pitchFamily="34" charset="0"/>
              </a:rPr>
            </a:br>
            <a:r>
              <a:rPr lang="de-DE" sz="2000" i="1" dirty="0">
                <a:latin typeface="Arial" panose="020B0604020202020204" pitchFamily="34" charset="0"/>
                <a:cs typeface="Arial" panose="020B0604020202020204" pitchFamily="34" charset="0"/>
              </a:rPr>
              <a:t>Wachsamkeit ist </a:t>
            </a:r>
            <a:r>
              <a:rPr lang="de-DE" sz="2000" i="1">
                <a:latin typeface="Arial" panose="020B0604020202020204" pitchFamily="34" charset="0"/>
                <a:cs typeface="Arial" panose="020B0604020202020204" pitchFamily="34" charset="0"/>
              </a:rPr>
              <a:t>die Kunst, </a:t>
            </a:r>
            <a:r>
              <a:rPr lang="de-DE" sz="2000" i="1" dirty="0">
                <a:latin typeface="Arial" panose="020B0604020202020204" pitchFamily="34" charset="0"/>
                <a:cs typeface="Arial" panose="020B0604020202020204" pitchFamily="34" charset="0"/>
              </a:rPr>
              <a:t>ganz im gegenwärtigen Augenblick zu leben, um offen zu sein, für das, was uns im Leben begegnet. Der heilige Kirchenlehrer Franz von Sales lehrte die Menschen vor über vierhundert Jahren eine Spiritualität, die sich so beschreiben lässt:</a:t>
            </a:r>
          </a:p>
        </p:txBody>
      </p:sp>
      <p:sp>
        <p:nvSpPr>
          <p:cNvPr id="3" name="Textplatzhalter 2">
            <a:extLst>
              <a:ext uri="{FF2B5EF4-FFF2-40B4-BE49-F238E27FC236}">
                <a16:creationId xmlns:a16="http://schemas.microsoft.com/office/drawing/2014/main" id="{E3A7622B-1BEB-FD40-54EA-E617861AB97A}"/>
              </a:ext>
            </a:extLst>
          </p:cNvPr>
          <p:cNvSpPr>
            <a:spLocks noGrp="1"/>
          </p:cNvSpPr>
          <p:nvPr>
            <p:ph type="body" idx="1"/>
          </p:nvPr>
        </p:nvSpPr>
        <p:spPr>
          <a:xfrm>
            <a:off x="827584" y="4077072"/>
            <a:ext cx="7560840" cy="2012579"/>
          </a:xfrm>
        </p:spPr>
        <p:txBody>
          <a:bodyPr/>
          <a:lstStyle/>
          <a:p>
            <a:r>
              <a:rPr lang="de-DE" sz="2000" i="1" dirty="0">
                <a:latin typeface="Arial" panose="020B0604020202020204" pitchFamily="34" charset="0"/>
                <a:cs typeface="Arial" panose="020B0604020202020204" pitchFamily="34" charset="0"/>
              </a:rPr>
              <a:t>„Meine Vergangenheit kümmert mich nicht mehr, sie gehört dem göttlichen Erbarmen. Meine Zukunft kümmert mich noch nicht, sie gehört der göttlichen Vorsehung. Was mich kümmert und fordert, ist das Heute. Das aber gehört der Gnade Gottes und der Hingabe meines Willens.“</a:t>
            </a:r>
          </a:p>
        </p:txBody>
      </p:sp>
    </p:spTree>
    <p:extLst>
      <p:ext uri="{BB962C8B-B14F-4D97-AF65-F5344CB8AC3E}">
        <p14:creationId xmlns:p14="http://schemas.microsoft.com/office/powerpoint/2010/main" val="3348697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7F21F-9642-0FC3-CFF8-B9F248D3F69C}"/>
              </a:ext>
            </a:extLst>
          </p:cNvPr>
          <p:cNvSpPr>
            <a:spLocks noGrp="1"/>
          </p:cNvSpPr>
          <p:nvPr>
            <p:ph type="title"/>
          </p:nvPr>
        </p:nvSpPr>
        <p:spPr>
          <a:xfrm>
            <a:off x="685800" y="609600"/>
            <a:ext cx="7772400" cy="2099320"/>
          </a:xfrm>
        </p:spPr>
        <p:txBody>
          <a:bodyPr/>
          <a:lstStyle/>
          <a:p>
            <a:r>
              <a:rPr lang="de-DE" sz="1800" i="1" dirty="0"/>
              <a:t>Das Zitat von Franz von Sales lässt uns erstmal staunen, staunen über die Aussage der Vergangenheit die uns nicht mehr kümmern soll. </a:t>
            </a:r>
            <a:br>
              <a:rPr lang="de-DE" sz="1800" i="1" dirty="0"/>
            </a:br>
            <a:r>
              <a:rPr lang="de-DE" sz="1800" i="1" dirty="0"/>
              <a:t>Und trotz allem hilft uns die Vergangenheit unser Leben in der Gegenwart </a:t>
            </a:r>
            <a:br>
              <a:rPr lang="de-DE" sz="1800" i="1" dirty="0"/>
            </a:br>
            <a:r>
              <a:rPr lang="de-DE" sz="1800" i="1" dirty="0"/>
              <a:t>so zu gestalten, dass wir in der Gegenwart achtsam und wachsam leben können. Wir werden auch dieses Mal im Adventskalender Rückschau halten auf unsere alte Heimat und die gelebten Jahre in einer völlig anderen Zeit! Erster Halt: unsere beleuchtete Kirche 2022.</a:t>
            </a:r>
          </a:p>
        </p:txBody>
      </p:sp>
      <p:pic>
        <p:nvPicPr>
          <p:cNvPr id="4" name="Grafik 3">
            <a:extLst>
              <a:ext uri="{FF2B5EF4-FFF2-40B4-BE49-F238E27FC236}">
                <a16:creationId xmlns:a16="http://schemas.microsoft.com/office/drawing/2014/main" id="{B39D51DC-ABA6-26ED-04E1-0A602778C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05" y="2780928"/>
            <a:ext cx="4077635" cy="3656280"/>
          </a:xfrm>
          <a:prstGeom prst="rect">
            <a:avLst/>
          </a:prstGeom>
        </p:spPr>
      </p:pic>
      <p:pic>
        <p:nvPicPr>
          <p:cNvPr id="8" name="Grafik 7">
            <a:extLst>
              <a:ext uri="{FF2B5EF4-FFF2-40B4-BE49-F238E27FC236}">
                <a16:creationId xmlns:a16="http://schemas.microsoft.com/office/drawing/2014/main" id="{09719AF5-6A7F-111F-B250-557E9B661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198" y="2780928"/>
            <a:ext cx="2742210" cy="3656280"/>
          </a:xfrm>
          <a:prstGeom prst="rect">
            <a:avLst/>
          </a:prstGeom>
        </p:spPr>
      </p:pic>
    </p:spTree>
    <p:extLst>
      <p:ext uri="{BB962C8B-B14F-4D97-AF65-F5344CB8AC3E}">
        <p14:creationId xmlns:p14="http://schemas.microsoft.com/office/powerpoint/2010/main" val="1131954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35111B1-94E9-F5CF-F336-03B33344A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268760"/>
            <a:ext cx="2217327" cy="4027298"/>
          </a:xfrm>
          <a:prstGeom prst="rect">
            <a:avLst/>
          </a:prstGeom>
        </p:spPr>
      </p:pic>
      <p:pic>
        <p:nvPicPr>
          <p:cNvPr id="5" name="Grafik 4">
            <a:extLst>
              <a:ext uri="{FF2B5EF4-FFF2-40B4-BE49-F238E27FC236}">
                <a16:creationId xmlns:a16="http://schemas.microsoft.com/office/drawing/2014/main" id="{21A3DF03-1366-9AC8-93B7-88BD500F0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329" y="764704"/>
            <a:ext cx="3202101" cy="4824536"/>
          </a:xfrm>
          <a:prstGeom prst="rect">
            <a:avLst/>
          </a:prstGeom>
        </p:spPr>
      </p:pic>
      <p:pic>
        <p:nvPicPr>
          <p:cNvPr id="7" name="Grafik 6">
            <a:extLst>
              <a:ext uri="{FF2B5EF4-FFF2-40B4-BE49-F238E27FC236}">
                <a16:creationId xmlns:a16="http://schemas.microsoft.com/office/drawing/2014/main" id="{22825E9B-70EF-D653-8DC9-E542B25148AC}"/>
              </a:ext>
            </a:extLst>
          </p:cNvPr>
          <p:cNvPicPr>
            <a:picLocks noChangeAspect="1"/>
          </p:cNvPicPr>
          <p:nvPr/>
        </p:nvPicPr>
        <p:blipFill rotWithShape="1">
          <a:blip r:embed="rId4">
            <a:extLst>
              <a:ext uri="{28A0092B-C50C-407E-A947-70E740481C1C}">
                <a14:useLocalDpi xmlns:a14="http://schemas.microsoft.com/office/drawing/2010/main" val="0"/>
              </a:ext>
            </a:extLst>
          </a:blip>
          <a:srcRect r="3488"/>
          <a:stretch/>
        </p:blipFill>
        <p:spPr>
          <a:xfrm>
            <a:off x="6158481" y="1268760"/>
            <a:ext cx="2661992" cy="4027298"/>
          </a:xfrm>
          <a:prstGeom prst="rect">
            <a:avLst/>
          </a:prstGeom>
        </p:spPr>
      </p:pic>
    </p:spTree>
    <p:extLst>
      <p:ext uri="{BB962C8B-B14F-4D97-AF65-F5344CB8AC3E}">
        <p14:creationId xmlns:p14="http://schemas.microsoft.com/office/powerpoint/2010/main" val="21518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B7B14A8-9206-D955-8326-E759F1451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78" y="692696"/>
            <a:ext cx="8034243" cy="5347096"/>
          </a:xfrm>
          <a:prstGeom prst="rect">
            <a:avLst/>
          </a:prstGeom>
        </p:spPr>
      </p:pic>
    </p:spTree>
    <p:extLst>
      <p:ext uri="{BB962C8B-B14F-4D97-AF65-F5344CB8AC3E}">
        <p14:creationId xmlns:p14="http://schemas.microsoft.com/office/powerpoint/2010/main" val="40034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77235FC-1C7C-67F1-1C0D-2592C31AD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314791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9D53243-ED18-9796-6ECC-DD6F548CE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35" y="692696"/>
            <a:ext cx="7823330" cy="5156787"/>
          </a:xfrm>
          <a:prstGeom prst="rect">
            <a:avLst/>
          </a:prstGeom>
        </p:spPr>
      </p:pic>
    </p:spTree>
    <p:extLst>
      <p:ext uri="{BB962C8B-B14F-4D97-AF65-F5344CB8AC3E}">
        <p14:creationId xmlns:p14="http://schemas.microsoft.com/office/powerpoint/2010/main" val="276078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EC8DC35-DD29-8AC4-A9CB-0FF4A16A5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537" y="908720"/>
            <a:ext cx="7792926" cy="4878189"/>
          </a:xfrm>
          <a:prstGeom prst="rect">
            <a:avLst/>
          </a:prstGeom>
        </p:spPr>
      </p:pic>
    </p:spTree>
    <p:extLst>
      <p:ext uri="{BB962C8B-B14F-4D97-AF65-F5344CB8AC3E}">
        <p14:creationId xmlns:p14="http://schemas.microsoft.com/office/powerpoint/2010/main" val="1658161516"/>
      </p:ext>
    </p:extLst>
  </p:cSld>
  <p:clrMapOvr>
    <a:masterClrMapping/>
  </p:clrMapOvr>
</p:sld>
</file>

<file path=ppt/theme/theme1.xml><?xml version="1.0" encoding="utf-8"?>
<a:theme xmlns:a="http://schemas.openxmlformats.org/drawingml/2006/main" name="Grüße-Design – Folienmaster">
  <a:themeElements>
    <a:clrScheme name="Office Theme 1">
      <a:dk1>
        <a:srgbClr val="3C0023"/>
      </a:dk1>
      <a:lt1>
        <a:srgbClr val="FFFFFF"/>
      </a:lt1>
      <a:dk2>
        <a:srgbClr val="B50069"/>
      </a:dk2>
      <a:lt2>
        <a:srgbClr val="FFFF00"/>
      </a:lt2>
      <a:accent1>
        <a:srgbClr val="6699FF"/>
      </a:accent1>
      <a:accent2>
        <a:srgbClr val="FF33CC"/>
      </a:accent2>
      <a:accent3>
        <a:srgbClr val="D7AAB9"/>
      </a:accent3>
      <a:accent4>
        <a:srgbClr val="DADADA"/>
      </a:accent4>
      <a:accent5>
        <a:srgbClr val="B8CAFF"/>
      </a:accent5>
      <a:accent6>
        <a:srgbClr val="E72DB9"/>
      </a:accent6>
      <a:hlink>
        <a:srgbClr val="00FFFF"/>
      </a:hlink>
      <a:folHlink>
        <a:srgbClr val="FF3399"/>
      </a:folHlink>
    </a:clrScheme>
    <a:fontScheme name="Office The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3C0023"/>
        </a:dk1>
        <a:lt1>
          <a:srgbClr val="FFFFFF"/>
        </a:lt1>
        <a:dk2>
          <a:srgbClr val="B50069"/>
        </a:dk2>
        <a:lt2>
          <a:srgbClr val="FFFF00"/>
        </a:lt2>
        <a:accent1>
          <a:srgbClr val="6699FF"/>
        </a:accent1>
        <a:accent2>
          <a:srgbClr val="FF33CC"/>
        </a:accent2>
        <a:accent3>
          <a:srgbClr val="D7AAB9"/>
        </a:accent3>
        <a:accent4>
          <a:srgbClr val="DADADA"/>
        </a:accent4>
        <a:accent5>
          <a:srgbClr val="B8CAFF"/>
        </a:accent5>
        <a:accent6>
          <a:srgbClr val="E72DB9"/>
        </a:accent6>
        <a:hlink>
          <a:srgbClr val="00FFFF"/>
        </a:hlink>
        <a:folHlink>
          <a:srgbClr val="FF3399"/>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CC00CC"/>
        </a:dk2>
        <a:lt2>
          <a:srgbClr val="FFFFFF"/>
        </a:lt2>
        <a:accent1>
          <a:srgbClr val="3399FF"/>
        </a:accent1>
        <a:accent2>
          <a:srgbClr val="9900FF"/>
        </a:accent2>
        <a:accent3>
          <a:srgbClr val="FFFFFF"/>
        </a:accent3>
        <a:accent4>
          <a:srgbClr val="000000"/>
        </a:accent4>
        <a:accent5>
          <a:srgbClr val="ADCAFF"/>
        </a:accent5>
        <a:accent6>
          <a:srgbClr val="8A00E7"/>
        </a:accent6>
        <a:hlink>
          <a:srgbClr val="66FF33"/>
        </a:hlink>
        <a:folHlink>
          <a:srgbClr val="66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_10017575_TF16391907_TF16391907.potx" id="{24FC5C5C-C75B-41FC-9118-EDFA8E8A82E1}" vid="{23F3F874-D3A0-4B6C-B487-978F257C209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Einfache Folie</Template>
  <TotalTime>0</TotalTime>
  <Words>241</Words>
  <Application>Microsoft Office PowerPoint</Application>
  <PresentationFormat>Bildschirmpräsentation (4:3)</PresentationFormat>
  <Paragraphs>8</Paragraphs>
  <Slides>8</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Times New Roman</vt:lpstr>
      <vt:lpstr>Grüße-Design – Folienmaster</vt:lpstr>
      <vt:lpstr>Achtsam und wachsam im Advent</vt:lpstr>
      <vt:lpstr>Wachsamkeit hängt eng zusammen mit Achtsamkeit. Es sind Werte, die unsere Welt menschlicher machen. Wachsamkeit bezieht sich auf den Augenblick, auf die Gegenwart. Wir sollen im Jetzt aufmerksam, achtsam und wachsam sein. Wachsamkeit ist die Kunst, ganz im gegenwärtigen Augenblick zu leben, um offen zu sein, für das, was uns im Leben begegnet. Der heilige Kirchenlehrer Franz von Sales lehrte die Menschen vor über vierhundert Jahren eine Spiritualität, die sich so beschreiben lässt:</vt:lpstr>
      <vt:lpstr>Das Zitat von Franz von Sales lässt uns erstmal staunen, staunen über die Aussage der Vergangenheit die uns nicht mehr kümmern soll.  Und trotz allem hilft uns die Vergangenheit unser Leben in der Gegenwart  so zu gestalten, dass wir in der Gegenwart achtsam und wachsam leben können. Wir werden auch dieses Mal im Adventskalender Rückschau halten auf unsere alte Heimat und die gelebten Jahre in einer völlig anderen Zeit! Erster Halt: unsere beleuchtete Kirche 2022.</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Achtsam und wachsam im Advent</dc:title>
  <dc:subject/>
  <dc:creator>Helen</dc:creator>
  <cp:keywords/>
  <dc:description/>
  <cp:lastModifiedBy>Heidi</cp:lastModifiedBy>
  <cp:revision>8</cp:revision>
  <dcterms:created xsi:type="dcterms:W3CDTF">2022-11-27T21:48:41Z</dcterms:created>
  <dcterms:modified xsi:type="dcterms:W3CDTF">2022-12-04T20:14:47Z</dcterms:modified>
</cp:coreProperties>
</file>