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9FD44-EA2A-90B1-F820-A3072FA0E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886637"/>
          </a:xfrm>
        </p:spPr>
        <p:txBody>
          <a:bodyPr>
            <a:normAutofit/>
          </a:bodyPr>
          <a:lstStyle/>
          <a:p>
            <a:r>
              <a:rPr lang="de-DE" sz="3600" i="1" dirty="0">
                <a:latin typeface="Arial" panose="020B0604020202020204" pitchFamily="34" charset="0"/>
                <a:cs typeface="Arial" panose="020B0604020202020204" pitchFamily="34" charset="0"/>
              </a:rPr>
              <a:t>Heute  kommt der Nikolaus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714141-19B9-6AA3-70F6-8F469F919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429000"/>
            <a:ext cx="8673427" cy="1617133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Niklaus, Niklaus lieber Gast, hast in deinem Sacke was? 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Hast du was, so setz dich nieder, hast du nichts, so geh nur wieder!</a:t>
            </a:r>
          </a:p>
        </p:txBody>
      </p:sp>
    </p:spTree>
    <p:extLst>
      <p:ext uri="{BB962C8B-B14F-4D97-AF65-F5344CB8AC3E}">
        <p14:creationId xmlns:p14="http://schemas.microsoft.com/office/powerpoint/2010/main" val="235040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DC7C3-E972-E3FE-7DD1-11C96156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993900"/>
            <a:ext cx="5962920" cy="185688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200" spc="0" dirty="0">
                <a:latin typeface="Arial" panose="020B0604020202020204" pitchFamily="34" charset="0"/>
                <a:cs typeface="Arial" panose="020B0604020202020204" pitchFamily="34" charset="0"/>
              </a:rPr>
              <a:t>So wurde in Jahrmarkt gesungen. Gebracht hat der Nikolaus, Äpfel, Nüsse und Süßigkeiten. </a:t>
            </a:r>
            <a:br>
              <a:rPr lang="de-DE" sz="22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pc="0" dirty="0">
                <a:latin typeface="Arial" panose="020B0604020202020204" pitchFamily="34" charset="0"/>
                <a:cs typeface="Arial" panose="020B0604020202020204" pitchFamily="34" charset="0"/>
              </a:rPr>
              <a:t>Angekündigt hat der Nikolaus sich mit einer</a:t>
            </a:r>
            <a:br>
              <a:rPr lang="de-DE" sz="220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pc="0" dirty="0">
                <a:latin typeface="Arial" panose="020B0604020202020204" pitchFamily="34" charset="0"/>
                <a:cs typeface="Arial" panose="020B0604020202020204" pitchFamily="34" charset="0"/>
              </a:rPr>
              <a:t> Kette, die einen gewaltigen, furchterregenden und einschüchternden Lärm machte.</a:t>
            </a:r>
            <a:endParaRPr lang="de-DE" sz="1800" spc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1CBCE-9037-1C36-3CF2-BDEA0A955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901" y="4159876"/>
            <a:ext cx="5344733" cy="1070745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Nikolaus hatte ein weißes Leintuch umgehängt, so dass man nicht erkennen konnte, wer sich unter dem Tuch befand.</a:t>
            </a:r>
          </a:p>
        </p:txBody>
      </p:sp>
    </p:spTree>
    <p:extLst>
      <p:ext uri="{BB962C8B-B14F-4D97-AF65-F5344CB8AC3E}">
        <p14:creationId xmlns:p14="http://schemas.microsoft.com/office/powerpoint/2010/main" val="127031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FF83-80DD-5835-C290-83C2C53C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31" y="2353733"/>
            <a:ext cx="3721995" cy="24526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400" spc="0" dirty="0">
                <a:latin typeface="Arial" panose="020B0604020202020204" pitchFamily="34" charset="0"/>
                <a:cs typeface="Arial" panose="020B0604020202020204" pitchFamily="34" charset="0"/>
              </a:rPr>
              <a:t>Die beschenkten Kinder waren aufgefordert ein Gebet oder ein Gedicht aufzusagen. Wer nicht artig war, bekam vom Nikolaus eine Rute.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5B21928-8288-58B8-04B9-8B9A98E18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011" y="803275"/>
            <a:ext cx="5443915" cy="5248275"/>
          </a:xfrm>
        </p:spPr>
      </p:pic>
    </p:spTree>
    <p:extLst>
      <p:ext uri="{BB962C8B-B14F-4D97-AF65-F5344CB8AC3E}">
        <p14:creationId xmlns:p14="http://schemas.microsoft.com/office/powerpoint/2010/main" val="321900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B04FD-9867-599E-2DF8-9D370D50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spc="0" dirty="0">
                <a:latin typeface="Arial" panose="020B0604020202020204" pitchFamily="34" charset="0"/>
                <a:cs typeface="Arial" panose="020B0604020202020204" pitchFamily="34" charset="0"/>
              </a:rPr>
              <a:t>In der modernen Zeit kommt der Nikolaus schon zu den Kindern auf dem Weihnachtsmarkt!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4AA0A14-0704-7B02-CD9F-7FB1B46DC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953" y="1331681"/>
            <a:ext cx="3559631" cy="3707966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758B33F-ED8B-6026-5EB4-1B55C0571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23" y="957722"/>
            <a:ext cx="3559630" cy="47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91C7E-E623-7538-2D30-39F75900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i="1" spc="0" dirty="0">
                <a:latin typeface="Arial" panose="020B0604020202020204" pitchFamily="34" charset="0"/>
                <a:cs typeface="Arial" panose="020B0604020202020204" pitchFamily="34" charset="0"/>
              </a:rPr>
              <a:t>Nikolaus vor Jahren in Augsburg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03F625-D0AE-4396-C635-32052917D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323729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3D5C1-DDBF-853C-8B5F-FBF132F0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i="1" spc="0" dirty="0">
                <a:latin typeface="Arial" panose="020B0604020202020204" pitchFamily="34" charset="0"/>
                <a:cs typeface="Arial" panose="020B0604020202020204" pitchFamily="34" charset="0"/>
              </a:rPr>
              <a:t>Und vor ein paar Jahren in Sölden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C94628-D600-E52F-26D8-5091E841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587" y="537508"/>
            <a:ext cx="3855323" cy="57829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C4A530-3211-B2D7-145C-B8458D82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694" y="838200"/>
            <a:ext cx="3402682" cy="52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470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145</Words>
  <Application>Microsoft Office PowerPoint</Application>
  <PresentationFormat>Breitbild</PresentationFormat>
  <Paragraphs>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Rockwell</vt:lpstr>
      <vt:lpstr>Wingdings</vt:lpstr>
      <vt:lpstr>Atlas</vt:lpstr>
      <vt:lpstr>Heute  kommt der Nikolaus</vt:lpstr>
      <vt:lpstr>So wurde in Jahrmarkt gesungen. Gebracht hat der Nikolaus, Äpfel, Nüsse und Süßigkeiten.  Angekündigt hat der Nikolaus sich mit einer  Kette, die einen gewaltigen, furchterregenden und einschüchternden Lärm machte.</vt:lpstr>
      <vt:lpstr>Die beschenkten Kinder waren aufgefordert ein Gebet oder ein Gedicht aufzusagen. Wer nicht artig war, bekam vom Nikolaus eine Rute.</vt:lpstr>
      <vt:lpstr>In der modernen Zeit kommt der Nikolaus schon zu den Kindern auf dem Weihnachtsmarkt!</vt:lpstr>
      <vt:lpstr>Nikolaus vor Jahren in Augsburg</vt:lpstr>
      <vt:lpstr>Und vor ein paar Jahren in Sölden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Heute  kommt der Nikolaus</dc:title>
  <dc:creator>Helen</dc:creator>
  <cp:lastModifiedBy>Heidi</cp:lastModifiedBy>
  <cp:revision>9</cp:revision>
  <dcterms:created xsi:type="dcterms:W3CDTF">2022-11-28T16:52:18Z</dcterms:created>
  <dcterms:modified xsi:type="dcterms:W3CDTF">2022-11-29T17:56:18Z</dcterms:modified>
</cp:coreProperties>
</file>