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8" r:id="rId2"/>
    <p:sldId id="270" r:id="rId3"/>
    <p:sldId id="271" r:id="rId4"/>
    <p:sldId id="269" r:id="rId5"/>
    <p:sldId id="272" r:id="rId6"/>
    <p:sldId id="275" r:id="rId7"/>
    <p:sldId id="278" r:id="rId8"/>
    <p:sldId id="277" r:id="rId9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4" y="10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C501A07-E688-4CF1-8E08-8B438D2A0B8F}" type="datetime1">
              <a:rPr lang="de-DE" smtClean="0"/>
              <a:t>04.12.2022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3FFE7F-C917-439A-8026-3D301EB5CC2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BD94CE-C2A9-4FC8-94C8-ABF70F13FF45}" type="datetime1">
              <a:rPr lang="de-DE" smtClean="0"/>
              <a:t>04.12.2022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0B30D-C07A-425B-A90C-BA7BEB19107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645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A881B9-19E0-49EF-8560-B5C691F93E27}" type="datetime1">
              <a:rPr lang="de-DE" smtClean="0"/>
              <a:t>04.12.2022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D52CE9-A137-40C4-AF53-C8503F8923AD}" type="datetime1">
              <a:rPr lang="de-DE" smtClean="0"/>
              <a:t>04.12.2022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76EA77-7DA6-4D49-A449-A4B9DD490CC6}" type="datetime1">
              <a:rPr lang="de-DE" smtClean="0"/>
              <a:t>04.12.2022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6012B6-B01B-49AF-B22E-71EF69DB6A87}" type="datetime1">
              <a:rPr lang="de-DE" smtClean="0"/>
              <a:t>04.12.2022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69C093-F1D4-40E1-87E0-A2184244E644}" type="datetime1">
              <a:rPr lang="de-DE" smtClean="0"/>
              <a:t>04.12.2022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9E8F83-2014-42AE-8CFB-F78363706137}" type="datetime1">
              <a:rPr lang="de-DE" smtClean="0"/>
              <a:t>04.12.2022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285B3A-6D13-40FD-816B-F70DF7FCC81B}" type="datetime1">
              <a:rPr lang="de-DE" smtClean="0"/>
              <a:t>04.12.2022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3E1EB0-7F60-4976-A186-FFEC0B0E57AD}" type="datetime1">
              <a:rPr lang="de-DE" smtClean="0"/>
              <a:t>04.12.2022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58D6B3CE-894F-49AD-A6C3-F5DD7F93589A}" type="datetime1">
              <a:rPr lang="de-DE" smtClean="0"/>
              <a:t>04.12.2022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9498" y="2997200"/>
            <a:ext cx="9956801" cy="1935408"/>
          </a:xfrm>
        </p:spPr>
        <p:txBody>
          <a:bodyPr rtlCol="0">
            <a:normAutofit/>
          </a:bodyPr>
          <a:lstStyle/>
          <a:p>
            <a:pPr algn="ctr" rtl="0"/>
            <a:r>
              <a:rPr lang="de-DE" sz="3600" i="1" dirty="0"/>
              <a:t>Am zweiten Advent, am Barbara-Tag wurde in Sölden ein besonderer Gottesdienst gefeiert.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9500" y="5308600"/>
            <a:ext cx="9956800" cy="1143715"/>
          </a:xfrm>
        </p:spPr>
        <p:txBody>
          <a:bodyPr rtlCol="0">
            <a:noAutofit/>
          </a:bodyPr>
          <a:lstStyle/>
          <a:p>
            <a:pPr algn="ctr" rtl="0"/>
            <a:r>
              <a:rPr lang="de-DE" dirty="0"/>
              <a:t>Das  „Abenteuerland“ der Seelsorgeeinheit </a:t>
            </a:r>
            <a:r>
              <a:rPr lang="de-DE" dirty="0" err="1"/>
              <a:t>Batzenberg</a:t>
            </a:r>
            <a:r>
              <a:rPr lang="de-DE" dirty="0"/>
              <a:t>-Obere Möhlin</a:t>
            </a:r>
          </a:p>
          <a:p>
            <a:pPr algn="ctr" rtl="0"/>
            <a:r>
              <a:rPr lang="de-DE" dirty="0"/>
              <a:t>war in Sölden zu Gast.</a:t>
            </a:r>
          </a:p>
        </p:txBody>
      </p:sp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D72F2-A4D0-6A0A-F303-C69B93098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30200"/>
            <a:ext cx="10007600" cy="1316038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800" i="1" dirty="0"/>
              <a:t>Der Klostergarten zwischen Kirche und ehemaligem Kloster wartet mit vielen Beteiligten auf die Geschichte der Hl. Barbara. Es ist ein Kindergottesdienst und wurde anschaulich in Wort und Lied vermittelt!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3ADF82B-A59E-8659-AF72-7152F2037E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6" y="2020620"/>
            <a:ext cx="4360154" cy="408173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7B1D109-E808-711B-7553-C6D45A1BA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060" y="1690420"/>
            <a:ext cx="6449840" cy="483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4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85F78DC-B55B-D627-B16B-AC90F35F21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5" y="215106"/>
            <a:ext cx="11725749" cy="64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2225C-99F3-3A48-49DE-B5EFE3E24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1" y="254000"/>
            <a:ext cx="11299200" cy="558800"/>
          </a:xfrm>
        </p:spPr>
        <p:txBody>
          <a:bodyPr>
            <a:normAutofit/>
          </a:bodyPr>
          <a:lstStyle/>
          <a:p>
            <a:r>
              <a:rPr lang="de-DE" sz="2400" i="1" dirty="0"/>
              <a:t>Ein lebhafter Gottesdienst, Bewegung auch der Kälte wegen. Turm mit Barbara.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3C4F120-5CAE-E536-383E-5E7A23352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11" y="1549400"/>
            <a:ext cx="8459143" cy="46355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E2A6515-43B7-111D-A437-17BBD08A4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942" y="987149"/>
            <a:ext cx="3151147" cy="463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21D60A3-EFC5-480B-3BB8-38883922B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571500"/>
            <a:ext cx="4419600" cy="5892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B0D61CD-397E-5EFA-E3E4-15FBA16237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25" y="236864"/>
            <a:ext cx="6347475" cy="63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1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6B804-D72A-F170-705F-C621A1C70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51" y="457518"/>
            <a:ext cx="11517545" cy="598550"/>
          </a:xfrm>
        </p:spPr>
        <p:txBody>
          <a:bodyPr>
            <a:normAutofit/>
          </a:bodyPr>
          <a:lstStyle/>
          <a:p>
            <a:pPr algn="ctr"/>
            <a:r>
              <a:rPr lang="de-DE" sz="2400" i="1" dirty="0"/>
              <a:t>Barbara mit dem blühenden Kirschzweig im Turm, alle Augen sind auf sie gerichtet.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2F1407A-14FC-6302-1E84-3F150F236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1" y="1460500"/>
            <a:ext cx="4949837" cy="51181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FB53D79-0FE2-FB26-421C-593844942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15" y="1460500"/>
            <a:ext cx="5712106" cy="51181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173E72F-566D-1CAA-8292-535FBC6E36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821" y="1460500"/>
            <a:ext cx="383857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7C6DD-C09F-FBA1-AC9F-78621CFDF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817490"/>
          </a:xfrm>
        </p:spPr>
        <p:txBody>
          <a:bodyPr>
            <a:normAutofit/>
          </a:bodyPr>
          <a:lstStyle/>
          <a:p>
            <a:pPr algn="ctr"/>
            <a:r>
              <a:rPr lang="de-DE" sz="2400" i="1" dirty="0"/>
              <a:t>Barbara steigt vom Turm herunter und verteilt mit Helferinnen </a:t>
            </a:r>
            <a:br>
              <a:rPr lang="de-DE" sz="2400" i="1" dirty="0"/>
            </a:br>
            <a:r>
              <a:rPr lang="de-DE" sz="2400" i="1" dirty="0"/>
              <a:t>an alle Anwesenden Kirschzweige.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0833F1D-418D-DA43-7510-DB62433F4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3" y="1747838"/>
            <a:ext cx="7158997" cy="485584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4869B50-94A3-7A88-5F6D-0498DBC80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707" y="2184400"/>
            <a:ext cx="4501430" cy="380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3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20E2D7-C01A-9DED-1929-06B83326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190500"/>
            <a:ext cx="10083800" cy="1020114"/>
          </a:xfrm>
        </p:spPr>
        <p:txBody>
          <a:bodyPr>
            <a:normAutofit/>
          </a:bodyPr>
          <a:lstStyle/>
          <a:p>
            <a:pPr algn="ctr"/>
            <a:r>
              <a:rPr lang="de-DE" sz="2400" i="1" dirty="0"/>
              <a:t>Der Kirschzweig darf nun langsam blühen, die Kerze im Glas, ummantelt wie ein Turm mit Fenster, spendet sein Licht!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4A86D1-009A-3B78-838F-31929AB67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110" y="1436908"/>
            <a:ext cx="3552920" cy="490039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FF7D95-032C-DE49-EA92-34C821186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88" y="1841500"/>
            <a:ext cx="7471076" cy="425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0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irschblüte 16 : 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375_TF03031002_TF03031002.potx" id="{5AFEB23D-12B4-4D1C-969D-C80B31718E07}" vid="{B0D5948A-4093-4985-B715-D62FADF5D899}"/>
    </a:ext>
  </a:extLst>
</a:theme>
</file>

<file path=ppt/theme/theme2.xml><?xml version="1.0" encoding="utf-8"?>
<a:theme xmlns:a="http://schemas.openxmlformats.org/drawingml/2006/main" name="Office-Design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Naturpräsentation Kirschblüte (Breitbild)</Template>
  <TotalTime>0</TotalTime>
  <Words>128</Words>
  <Application>Microsoft Office PowerPoint</Application>
  <PresentationFormat>Breitbild</PresentationFormat>
  <Paragraphs>9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1" baseType="lpstr">
      <vt:lpstr>Arial</vt:lpstr>
      <vt:lpstr>Cambria</vt:lpstr>
      <vt:lpstr>Kirschblüte 16 : 9</vt:lpstr>
      <vt:lpstr>Am zweiten Advent, am Barbara-Tag wurde in Sölden ein besonderer Gottesdienst gefeiert.</vt:lpstr>
      <vt:lpstr>Der Klostergarten zwischen Kirche und ehemaligem Kloster wartet mit vielen Beteiligten auf die Geschichte der Hl. Barbara. Es ist ein Kindergottesdienst und wurde anschaulich in Wort und Lied vermittelt! </vt:lpstr>
      <vt:lpstr>PowerPoint-Präsentation</vt:lpstr>
      <vt:lpstr>Ein lebhafter Gottesdienst, Bewegung auch der Kälte wegen. Turm mit Barbara.</vt:lpstr>
      <vt:lpstr>PowerPoint-Präsentation</vt:lpstr>
      <vt:lpstr>Barbara mit dem blühenden Kirschzweig im Turm, alle Augen sind auf sie gerichtet.</vt:lpstr>
      <vt:lpstr>Barbara steigt vom Turm herunter und verteilt mit Helferinnen  an alle Anwesenden Kirschzweige.</vt:lpstr>
      <vt:lpstr>Der Kirschzweig darf nun langsam blühen, die Kerze im Glas, ummantelt wie ein Turm mit Fenster, spendet sein Licht!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 zweiten Advent am Barbara Tag wurde in Sölden ein besonderer Gottesdienst gefeiert.</dc:title>
  <dc:creator>Helen</dc:creator>
  <cp:lastModifiedBy>Heidi</cp:lastModifiedBy>
  <cp:revision>5</cp:revision>
  <dcterms:created xsi:type="dcterms:W3CDTF">2022-12-04T17:04:09Z</dcterms:created>
  <dcterms:modified xsi:type="dcterms:W3CDTF">2022-12-04T20:11:59Z</dcterms:modified>
</cp:coreProperties>
</file>