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76" r:id="rId2"/>
    <p:sldId id="280" r:id="rId3"/>
    <p:sldId id="281" r:id="rId4"/>
    <p:sldId id="283" r:id="rId5"/>
  </p:sldIdLst>
  <p:sldSz cx="12188825" cy="6858000"/>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06" autoAdjust="0"/>
  </p:normalViewPr>
  <p:slideViewPr>
    <p:cSldViewPr>
      <p:cViewPr varScale="1">
        <p:scale>
          <a:sx n="73" d="100"/>
          <a:sy n="73" d="100"/>
        </p:scale>
        <p:origin x="90" y="1086"/>
      </p:cViewPr>
      <p:guideLst>
        <p:guide pos="3839"/>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80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de-DE" dirty="0"/>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F34996BE-2909-4C78-9B17-72A0A65F1678}" type="datetime1">
              <a:rPr lang="de-DE" smtClean="0"/>
              <a:t>29.11.2022</a:t>
            </a:fld>
            <a:endParaRPr lang="de-DE" dirty="0"/>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de-DE" dirty="0"/>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84AF2C6B-0C1B-4F88-BCBA-898BA50DE788}" type="slidenum">
              <a:rPr lang="de-DE" smtClean="0"/>
              <a:t>‹Nr.›</a:t>
            </a:fld>
            <a:endParaRPr lang="de-DE" dirty="0"/>
          </a:p>
        </p:txBody>
      </p:sp>
    </p:spTree>
    <p:extLst>
      <p:ext uri="{BB962C8B-B14F-4D97-AF65-F5344CB8AC3E}">
        <p14:creationId xmlns:p14="http://schemas.microsoft.com/office/powerpoint/2010/main" val="24109302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76F2997B-87A3-4857-88C0-AF70DD500B54}" type="datetime1">
              <a:rPr lang="de-DE" smtClean="0"/>
              <a:t>29.11.2022</a:t>
            </a:fld>
            <a:endParaRPr lang="de-DE" dirty="0"/>
          </a:p>
        </p:txBody>
      </p:sp>
      <p:sp>
        <p:nvSpPr>
          <p:cNvPr id="4" name="Folienbildplatzhalt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de-DE" dirty="0"/>
              <a:t>Textmasterformat durch Klicken bearbeiten</a:t>
            </a:r>
          </a:p>
          <a:p>
            <a:pPr lvl="1" rtl="0"/>
            <a:r>
              <a:rPr lang="de-DE" dirty="0"/>
              <a:t>Zweite Ebene</a:t>
            </a:r>
          </a:p>
          <a:p>
            <a:pPr lvl="2" rtl="0"/>
            <a:r>
              <a:rPr lang="de-DE" dirty="0"/>
              <a:t>Dritte Ebene</a:t>
            </a:r>
          </a:p>
          <a:p>
            <a:pPr lvl="3" rtl="0"/>
            <a:r>
              <a:rPr lang="de-DE" dirty="0"/>
              <a:t>Vierte Ebene</a:t>
            </a:r>
          </a:p>
          <a:p>
            <a:pPr lvl="4" rtl="0"/>
            <a:r>
              <a:rPr lang="de-DE"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3F8E53BB-F993-49A1-9E37-CA3E5BE0709B}" type="slidenum">
              <a:rPr lang="de-DE" smtClean="0"/>
              <a:t>‹Nr.›</a:t>
            </a:fld>
            <a:endParaRPr lang="de-DE" dirty="0"/>
          </a:p>
        </p:txBody>
      </p:sp>
    </p:spTree>
    <p:extLst>
      <p:ext uri="{BB962C8B-B14F-4D97-AF65-F5344CB8AC3E}">
        <p14:creationId xmlns:p14="http://schemas.microsoft.com/office/powerpoint/2010/main" val="6098728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12" name="Rechteck 11"/>
          <p:cNvSpPr/>
          <p:nvPr/>
        </p:nvSpPr>
        <p:spPr>
          <a:xfrm>
            <a:off x="0" y="0"/>
            <a:ext cx="12188825" cy="4449836"/>
          </a:xfrm>
          <a:custGeom>
            <a:avLst/>
            <a:gdLst>
              <a:gd name="connsiteX0" fmla="*/ 0 w 12188825"/>
              <a:gd name="connsiteY0" fmla="*/ 0 h 5545334"/>
              <a:gd name="connsiteX1" fmla="*/ 12188825 w 12188825"/>
              <a:gd name="connsiteY1" fmla="*/ 0 h 5545334"/>
              <a:gd name="connsiteX2" fmla="*/ 12188825 w 12188825"/>
              <a:gd name="connsiteY2" fmla="*/ 4181566 h 5545334"/>
              <a:gd name="connsiteX3" fmla="*/ 6105607 w 12188825"/>
              <a:gd name="connsiteY3" fmla="*/ 4449836 h 5545334"/>
              <a:gd name="connsiteX4" fmla="*/ 1 w 12188825"/>
              <a:gd name="connsiteY4" fmla="*/ 4179342 h 5545334"/>
              <a:gd name="connsiteX5" fmla="*/ 1 w 12188825"/>
              <a:gd name="connsiteY5" fmla="*/ 5545334 h 5545334"/>
              <a:gd name="connsiteX6" fmla="*/ 0 w 12188825"/>
              <a:gd name="connsiteY6" fmla="*/ 0 h 5545334"/>
              <a:gd name="connsiteX0" fmla="*/ 0 w 12188825"/>
              <a:gd name="connsiteY0" fmla="*/ 0 h 4449836"/>
              <a:gd name="connsiteX1" fmla="*/ 12188825 w 12188825"/>
              <a:gd name="connsiteY1" fmla="*/ 0 h 4449836"/>
              <a:gd name="connsiteX2" fmla="*/ 12188825 w 12188825"/>
              <a:gd name="connsiteY2" fmla="*/ 4181566 h 4449836"/>
              <a:gd name="connsiteX3" fmla="*/ 6105607 w 12188825"/>
              <a:gd name="connsiteY3" fmla="*/ 4449836 h 4449836"/>
              <a:gd name="connsiteX4" fmla="*/ 1 w 12188825"/>
              <a:gd name="connsiteY4" fmla="*/ 4179342 h 4449836"/>
              <a:gd name="connsiteX5" fmla="*/ 0 w 12188825"/>
              <a:gd name="connsiteY5" fmla="*/ 0 h 444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5" h="4449836">
                <a:moveTo>
                  <a:pt x="0" y="0"/>
                </a:moveTo>
                <a:lnTo>
                  <a:pt x="12188825" y="0"/>
                </a:lnTo>
                <a:lnTo>
                  <a:pt x="12188825" y="4181566"/>
                </a:lnTo>
                <a:cubicBezTo>
                  <a:pt x="10420785" y="4351787"/>
                  <a:pt x="8336850" y="4449836"/>
                  <a:pt x="6105607" y="4449836"/>
                </a:cubicBezTo>
                <a:cubicBezTo>
                  <a:pt x="3864934" y="4449836"/>
                  <a:pt x="1772815" y="4350957"/>
                  <a:pt x="1" y="4179342"/>
                </a:cubicBezTo>
                <a:cubicBezTo>
                  <a:pt x="1" y="2786228"/>
                  <a:pt x="0" y="1393114"/>
                  <a:pt x="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7" name="Rechteck 12"/>
          <p:cNvSpPr/>
          <p:nvPr/>
        </p:nvSpPr>
        <p:spPr>
          <a:xfrm flipV="1">
            <a:off x="1" y="4179342"/>
            <a:ext cx="12188824" cy="1785092"/>
          </a:xfrm>
          <a:custGeom>
            <a:avLst/>
            <a:gdLst/>
            <a:ahLst/>
            <a:cxnLst/>
            <a:rect l="l" t="t" r="r" b="b"/>
            <a:pathLst>
              <a:path w="12188824" h="1785092">
                <a:moveTo>
                  <a:pt x="0" y="0"/>
                </a:moveTo>
                <a:lnTo>
                  <a:pt x="12188824" y="0"/>
                </a:lnTo>
                <a:lnTo>
                  <a:pt x="12188824" y="1782868"/>
                </a:lnTo>
                <a:cubicBezTo>
                  <a:pt x="10420784" y="1612647"/>
                  <a:pt x="8336849" y="1514598"/>
                  <a:pt x="6105606" y="1514598"/>
                </a:cubicBezTo>
                <a:cubicBezTo>
                  <a:pt x="3864933" y="1514598"/>
                  <a:pt x="1772814" y="1613477"/>
                  <a:pt x="0" y="178509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8" name="Rechteck 16"/>
          <p:cNvSpPr/>
          <p:nvPr/>
        </p:nvSpPr>
        <p:spPr>
          <a:xfrm flipV="1">
            <a:off x="0" y="4232668"/>
            <a:ext cx="12188825" cy="2625332"/>
          </a:xfrm>
          <a:custGeom>
            <a:avLst/>
            <a:gdLst/>
            <a:ahLst/>
            <a:cxnLst/>
            <a:rect l="l" t="t" r="r" b="b"/>
            <a:pathLst>
              <a:path w="12188825" h="2625332">
                <a:moveTo>
                  <a:pt x="12188819" y="2625332"/>
                </a:moveTo>
                <a:lnTo>
                  <a:pt x="12188819" y="1143000"/>
                </a:lnTo>
                <a:lnTo>
                  <a:pt x="12188819" y="1066800"/>
                </a:lnTo>
                <a:lnTo>
                  <a:pt x="12188825" y="1066800"/>
                </a:lnTo>
                <a:lnTo>
                  <a:pt x="12188825" y="0"/>
                </a:lnTo>
                <a:lnTo>
                  <a:pt x="1" y="0"/>
                </a:lnTo>
                <a:lnTo>
                  <a:pt x="1" y="762000"/>
                </a:lnTo>
                <a:lnTo>
                  <a:pt x="1" y="893566"/>
                </a:lnTo>
                <a:lnTo>
                  <a:pt x="0" y="893566"/>
                </a:lnTo>
                <a:lnTo>
                  <a:pt x="0" y="2417303"/>
                </a:lnTo>
                <a:cubicBezTo>
                  <a:pt x="1730673" y="2256633"/>
                  <a:pt x="3842817" y="2181652"/>
                  <a:pt x="6121030" y="2221419"/>
                </a:cubicBezTo>
                <a:cubicBezTo>
                  <a:pt x="8380478" y="2260858"/>
                  <a:pt x="10472741" y="2407392"/>
                  <a:pt x="12188819" y="2625332"/>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2" name="Titel 1"/>
          <p:cNvSpPr>
            <a:spLocks noGrp="1"/>
          </p:cNvSpPr>
          <p:nvPr>
            <p:ph type="ctrTitle"/>
          </p:nvPr>
        </p:nvSpPr>
        <p:spPr>
          <a:xfrm>
            <a:off x="1522413" y="1371600"/>
            <a:ext cx="9144000" cy="2743200"/>
          </a:xfrm>
        </p:spPr>
        <p:txBody>
          <a:bodyPr rtlCol="0">
            <a:noAutofit/>
          </a:bodyPr>
          <a:lstStyle>
            <a:lvl1pPr>
              <a:lnSpc>
                <a:spcPct val="85000"/>
              </a:lnSpc>
              <a:defRPr sz="6600"/>
            </a:lvl1pPr>
          </a:lstStyle>
          <a:p>
            <a:pPr rtl="0"/>
            <a:r>
              <a:rPr lang="de-DE"/>
              <a:t>Mastertitelformat bearbeiten</a:t>
            </a:r>
            <a:endParaRPr lang="de-DE" dirty="0"/>
          </a:p>
        </p:txBody>
      </p:sp>
      <p:sp>
        <p:nvSpPr>
          <p:cNvPr id="5" name="Textplatzhalter 4"/>
          <p:cNvSpPr>
            <a:spLocks noGrp="1"/>
          </p:cNvSpPr>
          <p:nvPr>
            <p:ph type="body" sz="quarter" idx="10"/>
          </p:nvPr>
        </p:nvSpPr>
        <p:spPr>
          <a:xfrm>
            <a:off x="1499616" y="4800600"/>
            <a:ext cx="7333488" cy="1371600"/>
          </a:xfrm>
        </p:spPr>
        <p:txBody>
          <a:bodyPr rtlCol="0"/>
          <a:lstStyle>
            <a:lvl1pPr marL="0" indent="0">
              <a:spcBef>
                <a:spcPts val="0"/>
              </a:spcBef>
              <a:buFontTx/>
              <a:buNone/>
              <a:defRPr/>
            </a:lvl1pPr>
            <a:lvl2pPr marL="279082" indent="0">
              <a:buNone/>
              <a:defRPr/>
            </a:lvl2pPr>
          </a:lstStyle>
          <a:p>
            <a:pPr lvl="0" rtl="0"/>
            <a:r>
              <a:rPr lang="de-DE"/>
              <a:t>Mastertextformat bearbeiten</a:t>
            </a:r>
          </a:p>
        </p:txBody>
      </p:sp>
    </p:spTree>
    <p:extLst>
      <p:ext uri="{BB962C8B-B14F-4D97-AF65-F5344CB8AC3E}">
        <p14:creationId xmlns:p14="http://schemas.microsoft.com/office/powerpoint/2010/main" val="174110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Bild mit Beschriftung">
    <p:spTree>
      <p:nvGrpSpPr>
        <p:cNvPr id="1" name=""/>
        <p:cNvGrpSpPr/>
        <p:nvPr/>
      </p:nvGrpSpPr>
      <p:grpSpPr>
        <a:xfrm>
          <a:off x="0" y="0"/>
          <a:ext cx="0" cy="0"/>
          <a:chOff x="0" y="0"/>
          <a:chExt cx="0" cy="0"/>
        </a:xfrm>
      </p:grpSpPr>
      <p:sp>
        <p:nvSpPr>
          <p:cNvPr id="14" name="Rechteck 12"/>
          <p:cNvSpPr/>
          <p:nvPr userDrawn="1"/>
        </p:nvSpPr>
        <p:spPr>
          <a:xfrm>
            <a:off x="7466013" y="1"/>
            <a:ext cx="4722806" cy="6353183"/>
          </a:xfrm>
          <a:custGeom>
            <a:avLst/>
            <a:gdLst/>
            <a:ahLst/>
            <a:cxnLst/>
            <a:rect l="l" t="t" r="r" b="b"/>
            <a:pathLst>
              <a:path w="4722806" h="6353183">
                <a:moveTo>
                  <a:pt x="0" y="0"/>
                </a:moveTo>
                <a:lnTo>
                  <a:pt x="4722806" y="0"/>
                </a:lnTo>
                <a:lnTo>
                  <a:pt x="4722806" y="6098225"/>
                </a:lnTo>
                <a:cubicBezTo>
                  <a:pt x="3319459" y="6233334"/>
                  <a:pt x="1717095" y="6322975"/>
                  <a:pt x="0" y="6353183"/>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11" name="Rechteck 12"/>
          <p:cNvSpPr/>
          <p:nvPr/>
        </p:nvSpPr>
        <p:spPr>
          <a:xfrm flipV="1">
            <a:off x="1" y="6096000"/>
            <a:ext cx="12188824" cy="762000"/>
          </a:xfrm>
          <a:custGeom>
            <a:avLst/>
            <a:gdLst/>
            <a:ahLst/>
            <a:cxnLst/>
            <a:rect l="l" t="t" r="r" b="b"/>
            <a:pathLst>
              <a:path w="12188824" h="762000">
                <a:moveTo>
                  <a:pt x="0" y="762000"/>
                </a:moveTo>
                <a:cubicBezTo>
                  <a:pt x="1772814" y="590385"/>
                  <a:pt x="3864933" y="491506"/>
                  <a:pt x="6105606" y="491506"/>
                </a:cubicBezTo>
                <a:cubicBezTo>
                  <a:pt x="8336849" y="491506"/>
                  <a:pt x="10420784" y="589555"/>
                  <a:pt x="12188824" y="759776"/>
                </a:cubicBezTo>
                <a:lnTo>
                  <a:pt x="12188824" y="0"/>
                </a:lnTo>
                <a:lnTo>
                  <a:pt x="0" y="0"/>
                </a:lnTo>
                <a:close/>
              </a:path>
            </a:pathLst>
          </a:cu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12" name="Rechteck 12"/>
          <p:cNvSpPr/>
          <p:nvPr/>
        </p:nvSpPr>
        <p:spPr>
          <a:xfrm flipV="1">
            <a:off x="3" y="6158960"/>
            <a:ext cx="12188823" cy="699040"/>
          </a:xfrm>
          <a:custGeom>
            <a:avLst/>
            <a:gdLst/>
            <a:ahLst/>
            <a:cxnLst/>
            <a:rect l="l" t="t" r="r" b="b"/>
            <a:pathLst>
              <a:path w="12188823" h="699040">
                <a:moveTo>
                  <a:pt x="12188823" y="699040"/>
                </a:moveTo>
                <a:lnTo>
                  <a:pt x="12188823" y="0"/>
                </a:lnTo>
                <a:lnTo>
                  <a:pt x="0" y="0"/>
                </a:lnTo>
                <a:lnTo>
                  <a:pt x="0" y="609601"/>
                </a:lnTo>
                <a:cubicBezTo>
                  <a:pt x="1772814" y="437986"/>
                  <a:pt x="4065905" y="369154"/>
                  <a:pt x="6105606" y="384827"/>
                </a:cubicBezTo>
                <a:cubicBezTo>
                  <a:pt x="8126376" y="400355"/>
                  <a:pt x="10427037" y="530961"/>
                  <a:pt x="12188823" y="69904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2" name="Titel 1"/>
          <p:cNvSpPr>
            <a:spLocks noGrp="1"/>
          </p:cNvSpPr>
          <p:nvPr>
            <p:ph type="title" hasCustomPrompt="1"/>
          </p:nvPr>
        </p:nvSpPr>
        <p:spPr bwMode="black">
          <a:xfrm>
            <a:off x="7923211" y="457200"/>
            <a:ext cx="3781439" cy="3276600"/>
          </a:xfrm>
        </p:spPr>
        <p:txBody>
          <a:bodyPr rtlCol="0" anchor="b">
            <a:noAutofit/>
          </a:bodyPr>
          <a:lstStyle>
            <a:lvl1pPr algn="l">
              <a:defRPr sz="4000" b="0">
                <a:solidFill>
                  <a:schemeClr val="tx1"/>
                </a:solidFill>
              </a:defRPr>
            </a:lvl1pPr>
          </a:lstStyle>
          <a:p>
            <a:pPr rtl="0"/>
            <a:r>
              <a:rPr lang="de-DE" dirty="0" err="1"/>
              <a:t>Titelmasterfor-mat</a:t>
            </a:r>
            <a:r>
              <a:rPr lang="de-DE" dirty="0"/>
              <a:t> durch Klicken bearbeiten</a:t>
            </a:r>
          </a:p>
        </p:txBody>
      </p:sp>
      <p:sp>
        <p:nvSpPr>
          <p:cNvPr id="3" name="Bildplatzhalter 2" descr="Leerer Platzhalter zum Hinzufügen eines Bilds. Klicken Sie auf den Platzhalter, und wählen Sie das hinzuzufügende Bild aus."/>
          <p:cNvSpPr>
            <a:spLocks noGrp="1"/>
          </p:cNvSpPr>
          <p:nvPr>
            <p:ph type="pic" idx="1"/>
          </p:nvPr>
        </p:nvSpPr>
        <p:spPr>
          <a:xfrm>
            <a:off x="-3026" y="0"/>
            <a:ext cx="7469039" cy="6366494"/>
          </a:xfrm>
          <a:custGeom>
            <a:avLst/>
            <a:gdLst>
              <a:gd name="connsiteX0" fmla="*/ 0 w 7469039"/>
              <a:gd name="connsiteY0" fmla="*/ 0 h 6508480"/>
              <a:gd name="connsiteX1" fmla="*/ 7469039 w 7469039"/>
              <a:gd name="connsiteY1" fmla="*/ 0 h 6508480"/>
              <a:gd name="connsiteX2" fmla="*/ 7469039 w 7469039"/>
              <a:gd name="connsiteY2" fmla="*/ 6353183 h 6508480"/>
              <a:gd name="connsiteX3" fmla="*/ 6108633 w 7469039"/>
              <a:gd name="connsiteY3" fmla="*/ 6366494 h 6508480"/>
              <a:gd name="connsiteX4" fmla="*/ 3027 w 7469039"/>
              <a:gd name="connsiteY4" fmla="*/ 6096000 h 6508480"/>
              <a:gd name="connsiteX5" fmla="*/ 3027 w 7469039"/>
              <a:gd name="connsiteY5" fmla="*/ 6508480 h 6508480"/>
              <a:gd name="connsiteX6" fmla="*/ 0 w 7469039"/>
              <a:gd name="connsiteY6" fmla="*/ 0 h 6508480"/>
              <a:gd name="connsiteX0" fmla="*/ 0 w 7469039"/>
              <a:gd name="connsiteY0" fmla="*/ 0 h 6366494"/>
              <a:gd name="connsiteX1" fmla="*/ 7469039 w 7469039"/>
              <a:gd name="connsiteY1" fmla="*/ 0 h 6366494"/>
              <a:gd name="connsiteX2" fmla="*/ 7469039 w 7469039"/>
              <a:gd name="connsiteY2" fmla="*/ 6353183 h 6366494"/>
              <a:gd name="connsiteX3" fmla="*/ 6108633 w 7469039"/>
              <a:gd name="connsiteY3" fmla="*/ 6366494 h 6366494"/>
              <a:gd name="connsiteX4" fmla="*/ 3027 w 7469039"/>
              <a:gd name="connsiteY4" fmla="*/ 6096000 h 6366494"/>
              <a:gd name="connsiteX5" fmla="*/ 0 w 7469039"/>
              <a:gd name="connsiteY5" fmla="*/ 0 h 6366494"/>
              <a:gd name="connsiteX0" fmla="*/ 0 w 7469039"/>
              <a:gd name="connsiteY0" fmla="*/ 0 h 6366494"/>
              <a:gd name="connsiteX1" fmla="*/ 7469039 w 7469039"/>
              <a:gd name="connsiteY1" fmla="*/ 0 h 6366494"/>
              <a:gd name="connsiteX2" fmla="*/ 7469039 w 7469039"/>
              <a:gd name="connsiteY2" fmla="*/ 6353183 h 6366494"/>
              <a:gd name="connsiteX3" fmla="*/ 6108633 w 7469039"/>
              <a:gd name="connsiteY3" fmla="*/ 6366494 h 6366494"/>
              <a:gd name="connsiteX4" fmla="*/ 645 w 7469039"/>
              <a:gd name="connsiteY4" fmla="*/ 6096000 h 6366494"/>
              <a:gd name="connsiteX5" fmla="*/ 0 w 7469039"/>
              <a:gd name="connsiteY5" fmla="*/ 0 h 636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9039" h="6366494">
                <a:moveTo>
                  <a:pt x="0" y="0"/>
                </a:moveTo>
                <a:lnTo>
                  <a:pt x="7469039" y="0"/>
                </a:lnTo>
                <a:lnTo>
                  <a:pt x="7469039" y="6353183"/>
                </a:lnTo>
                <a:cubicBezTo>
                  <a:pt x="7022837" y="6362323"/>
                  <a:pt x="6568869" y="6366494"/>
                  <a:pt x="6108633" y="6366494"/>
                </a:cubicBezTo>
                <a:cubicBezTo>
                  <a:pt x="3867960" y="6366494"/>
                  <a:pt x="1773459" y="6267615"/>
                  <a:pt x="645" y="6096000"/>
                </a:cubicBezTo>
                <a:lnTo>
                  <a:pt x="0" y="0"/>
                </a:lnTo>
                <a:close/>
              </a:path>
            </a:pathLst>
          </a:custGeom>
          <a:noFill/>
        </p:spPr>
        <p:txBody>
          <a:bodyPr tIns="4572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e-DE"/>
              <a:t>Bild durch Klicken auf Symbol hinzufügen</a:t>
            </a:r>
            <a:endParaRPr lang="de-DE" dirty="0"/>
          </a:p>
        </p:txBody>
      </p:sp>
      <p:sp>
        <p:nvSpPr>
          <p:cNvPr id="4" name="Textplatzhalter 3"/>
          <p:cNvSpPr>
            <a:spLocks noGrp="1"/>
          </p:cNvSpPr>
          <p:nvPr>
            <p:ph type="body" sz="half" idx="2"/>
          </p:nvPr>
        </p:nvSpPr>
        <p:spPr>
          <a:xfrm>
            <a:off x="7923211" y="3962400"/>
            <a:ext cx="3781439" cy="1828800"/>
          </a:xfrm>
        </p:spPr>
        <p:txBody>
          <a:bodyPr rtlCol="0">
            <a:normAutofit/>
          </a:bodyPr>
          <a:lstStyle>
            <a:lvl1pPr marL="0" indent="0">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a:t>Mastertextformat bearbeiten</a:t>
            </a:r>
          </a:p>
        </p:txBody>
      </p:sp>
      <p:sp>
        <p:nvSpPr>
          <p:cNvPr id="6" name="Fußzeilenplatzhalter 5"/>
          <p:cNvSpPr>
            <a:spLocks noGrp="1"/>
          </p:cNvSpPr>
          <p:nvPr>
            <p:ph type="ftr" sz="quarter" idx="11"/>
          </p:nvPr>
        </p:nvSpPr>
        <p:spPr bwMode="white"/>
        <p:txBody>
          <a:bodyPr rtlCol="0"/>
          <a:lstStyle>
            <a:lvl1pPr>
              <a:defRPr>
                <a:solidFill>
                  <a:schemeClr val="bg1"/>
                </a:solidFill>
              </a:defRPr>
            </a:lvl1pPr>
          </a:lstStyle>
          <a:p>
            <a:pPr rtl="0"/>
            <a:r>
              <a:rPr lang="de-DE" dirty="0"/>
              <a:t>Fußzeile hinzufügen</a:t>
            </a:r>
          </a:p>
        </p:txBody>
      </p:sp>
      <p:sp>
        <p:nvSpPr>
          <p:cNvPr id="5" name="Datumsplatzhalter 4"/>
          <p:cNvSpPr>
            <a:spLocks noGrp="1"/>
          </p:cNvSpPr>
          <p:nvPr>
            <p:ph type="dt" sz="half" idx="10"/>
          </p:nvPr>
        </p:nvSpPr>
        <p:spPr bwMode="white"/>
        <p:txBody>
          <a:bodyPr rtlCol="0"/>
          <a:lstStyle>
            <a:lvl1pPr>
              <a:defRPr>
                <a:solidFill>
                  <a:schemeClr val="bg1"/>
                </a:solidFill>
              </a:defRPr>
            </a:lvl1pPr>
          </a:lstStyle>
          <a:p>
            <a:pPr rtl="0"/>
            <a:fld id="{B1C54C2C-CC15-4599-BF6A-975D9A8CE621}" type="datetime1">
              <a:rPr lang="de-DE" smtClean="0"/>
              <a:t>29.11.2022</a:t>
            </a:fld>
            <a:endParaRPr lang="de-DE" dirty="0"/>
          </a:p>
        </p:txBody>
      </p:sp>
      <p:sp>
        <p:nvSpPr>
          <p:cNvPr id="7" name="Foliennummernplatzhalter 6"/>
          <p:cNvSpPr>
            <a:spLocks noGrp="1"/>
          </p:cNvSpPr>
          <p:nvPr>
            <p:ph type="sldNum" sz="quarter" idx="12"/>
          </p:nvPr>
        </p:nvSpPr>
        <p:spPr bwMode="white"/>
        <p:txBody>
          <a:bodyPr rtlCol="0"/>
          <a:lstStyle>
            <a:lvl1pPr>
              <a:defRPr>
                <a:solidFill>
                  <a:schemeClr val="bg1"/>
                </a:solidFill>
              </a:defRPr>
            </a:lvl1pPr>
          </a:lstStyle>
          <a:p>
            <a:pPr rtl="0"/>
            <a:fld id="{5382E9EE-A870-438B-947A-FF671DFAFC96}" type="slidenum">
              <a:rPr lang="de-DE" smtClean="0"/>
              <a:pPr/>
              <a:t>‹Nr.›</a:t>
            </a:fld>
            <a:endParaRPr lang="de-DE" dirty="0"/>
          </a:p>
        </p:txBody>
      </p:sp>
    </p:spTree>
    <p:extLst>
      <p:ext uri="{BB962C8B-B14F-4D97-AF65-F5344CB8AC3E}">
        <p14:creationId xmlns:p14="http://schemas.microsoft.com/office/powerpoint/2010/main" val="67349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3" name="Vertikaler Textplatzhalter 2"/>
          <p:cNvSpPr>
            <a:spLocks noGrp="1"/>
          </p:cNvSpPr>
          <p:nvPr>
            <p:ph type="body" orient="vert" idx="1"/>
          </p:nvPr>
        </p:nvSpPr>
        <p:spPr/>
        <p:txBody>
          <a:bodyPr vert="eaVert" rtlCol="0"/>
          <a:lstStyle>
            <a:lvl1pPr>
              <a:defRPr/>
            </a:lvl1pPr>
            <a:lvl5pPr>
              <a:defRPr/>
            </a:lvl5pPr>
            <a:lvl6pPr>
              <a:defRPr/>
            </a:lvl6pPr>
            <a:lvl7pPr>
              <a:defRPr/>
            </a:lvl7pPr>
            <a:lvl8pPr>
              <a:defRPr/>
            </a:lvl8pPr>
            <a:lvl9pPr>
              <a:defRPr/>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Fußzeilenplatzhalter 4"/>
          <p:cNvSpPr>
            <a:spLocks noGrp="1"/>
          </p:cNvSpPr>
          <p:nvPr>
            <p:ph type="ftr" sz="quarter" idx="11"/>
          </p:nvPr>
        </p:nvSpPr>
        <p:spPr/>
        <p:txBody>
          <a:bodyPr rtlCol="0"/>
          <a:lstStyle/>
          <a:p>
            <a:pPr rtl="0"/>
            <a:r>
              <a:rPr lang="de-DE" dirty="0"/>
              <a:t>Fußzeile hinzufügen</a:t>
            </a:r>
          </a:p>
        </p:txBody>
      </p:sp>
      <p:sp>
        <p:nvSpPr>
          <p:cNvPr id="4" name="Datumsplatzhalter 3"/>
          <p:cNvSpPr>
            <a:spLocks noGrp="1"/>
          </p:cNvSpPr>
          <p:nvPr>
            <p:ph type="dt" sz="half" idx="10"/>
          </p:nvPr>
        </p:nvSpPr>
        <p:spPr/>
        <p:txBody>
          <a:bodyPr rtlCol="0"/>
          <a:lstStyle/>
          <a:p>
            <a:pPr rtl="0"/>
            <a:fld id="{D7C7B552-7AA3-455D-97AC-FC7E775E56C3}" type="datetime1">
              <a:rPr lang="de-DE" smtClean="0"/>
              <a:t>29.11.2022</a:t>
            </a:fld>
            <a:endParaRPr lang="de-DE" dirty="0"/>
          </a:p>
        </p:txBody>
      </p:sp>
      <p:sp>
        <p:nvSpPr>
          <p:cNvPr id="6" name="Foliennummernplatzhalter 5"/>
          <p:cNvSpPr>
            <a:spLocks noGrp="1"/>
          </p:cNvSpPr>
          <p:nvPr>
            <p:ph type="sldNum" sz="quarter" idx="12"/>
          </p:nvPr>
        </p:nvSpPr>
        <p:spPr/>
        <p:txBody>
          <a:bodyPr rtlCol="0"/>
          <a:lstStyle/>
          <a:p>
            <a:pPr rtl="0"/>
            <a:fld id="{5382E9EE-A870-438B-947A-FF671DFAFC96}" type="slidenum">
              <a:rPr lang="de-DE" smtClean="0"/>
              <a:t>‹Nr.›</a:t>
            </a:fld>
            <a:endParaRPr lang="de-DE" dirty="0"/>
          </a:p>
        </p:txBody>
      </p:sp>
    </p:spTree>
    <p:extLst>
      <p:ext uri="{BB962C8B-B14F-4D97-AF65-F5344CB8AC3E}">
        <p14:creationId xmlns:p14="http://schemas.microsoft.com/office/powerpoint/2010/main" val="6259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hteck 12"/>
          <p:cNvSpPr/>
          <p:nvPr/>
        </p:nvSpPr>
        <p:spPr>
          <a:xfrm flipV="1">
            <a:off x="1" y="6096000"/>
            <a:ext cx="12188824" cy="762000"/>
          </a:xfrm>
          <a:custGeom>
            <a:avLst/>
            <a:gdLst/>
            <a:ahLst/>
            <a:cxnLst/>
            <a:rect l="l" t="t" r="r" b="b"/>
            <a:pathLst>
              <a:path w="12188824" h="762000">
                <a:moveTo>
                  <a:pt x="0" y="762000"/>
                </a:moveTo>
                <a:cubicBezTo>
                  <a:pt x="1772814" y="590385"/>
                  <a:pt x="3864933" y="491506"/>
                  <a:pt x="6105606" y="491506"/>
                </a:cubicBezTo>
                <a:cubicBezTo>
                  <a:pt x="8336849" y="491506"/>
                  <a:pt x="10420784" y="589555"/>
                  <a:pt x="12188824" y="759776"/>
                </a:cubicBezTo>
                <a:lnTo>
                  <a:pt x="12188824" y="0"/>
                </a:lnTo>
                <a:lnTo>
                  <a:pt x="0" y="0"/>
                </a:lnTo>
                <a:close/>
              </a:path>
            </a:pathLst>
          </a:cu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8" name="Rechteck 12"/>
          <p:cNvSpPr/>
          <p:nvPr/>
        </p:nvSpPr>
        <p:spPr>
          <a:xfrm flipV="1">
            <a:off x="3" y="6158960"/>
            <a:ext cx="12188823" cy="699040"/>
          </a:xfrm>
          <a:custGeom>
            <a:avLst/>
            <a:gdLst/>
            <a:ahLst/>
            <a:cxnLst/>
            <a:rect l="l" t="t" r="r" b="b"/>
            <a:pathLst>
              <a:path w="12188823" h="699040">
                <a:moveTo>
                  <a:pt x="12188823" y="699040"/>
                </a:moveTo>
                <a:lnTo>
                  <a:pt x="12188823" y="0"/>
                </a:lnTo>
                <a:lnTo>
                  <a:pt x="0" y="0"/>
                </a:lnTo>
                <a:lnTo>
                  <a:pt x="0" y="609601"/>
                </a:lnTo>
                <a:cubicBezTo>
                  <a:pt x="1772814" y="437986"/>
                  <a:pt x="4065905" y="369154"/>
                  <a:pt x="6105606" y="384827"/>
                </a:cubicBezTo>
                <a:cubicBezTo>
                  <a:pt x="8126376" y="400355"/>
                  <a:pt x="10427037" y="530961"/>
                  <a:pt x="12188823" y="69904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2" name="Vertikaler Titel 1"/>
          <p:cNvSpPr>
            <a:spLocks noGrp="1"/>
          </p:cNvSpPr>
          <p:nvPr>
            <p:ph type="title" orient="vert"/>
          </p:nvPr>
        </p:nvSpPr>
        <p:spPr bwMode="black">
          <a:xfrm>
            <a:off x="9294812" y="274639"/>
            <a:ext cx="1371602" cy="5897561"/>
          </a:xfrm>
        </p:spPr>
        <p:txBody>
          <a:bodyPr vert="eaVert" rtlCol="0"/>
          <a:lstStyle>
            <a:lvl1pPr>
              <a:defRPr>
                <a:solidFill>
                  <a:schemeClr val="tx1"/>
                </a:solidFill>
              </a:defRPr>
            </a:lvl1pPr>
          </a:lstStyle>
          <a:p>
            <a:pPr rtl="0"/>
            <a:r>
              <a:rPr lang="de-DE"/>
              <a:t>Mastertitelformat bearbeiten</a:t>
            </a:r>
            <a:endParaRPr lang="de-DE" dirty="0"/>
          </a:p>
        </p:txBody>
      </p:sp>
      <p:sp>
        <p:nvSpPr>
          <p:cNvPr id="3" name="Vertikaler Textplatzhalter 2"/>
          <p:cNvSpPr>
            <a:spLocks noGrp="1"/>
          </p:cNvSpPr>
          <p:nvPr>
            <p:ph type="body" orient="vert" idx="1"/>
          </p:nvPr>
        </p:nvSpPr>
        <p:spPr>
          <a:xfrm>
            <a:off x="1522413" y="274639"/>
            <a:ext cx="7619999" cy="5884321"/>
          </a:xfrm>
        </p:spPr>
        <p:txBody>
          <a:bodyPr vert="eaVert" rtlCol="0"/>
          <a:lstStyle>
            <a:lvl1pPr>
              <a:defRPr/>
            </a:lvl1pPr>
            <a:lvl5pPr>
              <a:defRPr/>
            </a:lvl5pPr>
            <a:lvl6pPr>
              <a:defRPr baseline="0"/>
            </a:lvl6pPr>
            <a:lvl7pPr>
              <a:defRPr baseline="0"/>
            </a:lvl7pPr>
            <a:lvl8pPr>
              <a:defRPr baseline="0"/>
            </a:lvl8pPr>
            <a:lvl9pPr>
              <a:defRPr baseline="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Fußzeilenplatzhalter 4"/>
          <p:cNvSpPr>
            <a:spLocks noGrp="1"/>
          </p:cNvSpPr>
          <p:nvPr>
            <p:ph type="ftr" sz="quarter" idx="11"/>
          </p:nvPr>
        </p:nvSpPr>
        <p:spPr bwMode="white"/>
        <p:txBody>
          <a:bodyPr rtlCol="0"/>
          <a:lstStyle>
            <a:lvl1pPr>
              <a:defRPr>
                <a:solidFill>
                  <a:schemeClr val="bg1"/>
                </a:solidFill>
              </a:defRPr>
            </a:lvl1pPr>
          </a:lstStyle>
          <a:p>
            <a:pPr rtl="0"/>
            <a:r>
              <a:rPr lang="de-DE" dirty="0"/>
              <a:t>Fußzeile hinzufügen</a:t>
            </a:r>
          </a:p>
        </p:txBody>
      </p:sp>
      <p:sp>
        <p:nvSpPr>
          <p:cNvPr id="4" name="Datumsplatzhalter 3"/>
          <p:cNvSpPr>
            <a:spLocks noGrp="1"/>
          </p:cNvSpPr>
          <p:nvPr>
            <p:ph type="dt" sz="half" idx="10"/>
          </p:nvPr>
        </p:nvSpPr>
        <p:spPr bwMode="white"/>
        <p:txBody>
          <a:bodyPr rtlCol="0"/>
          <a:lstStyle>
            <a:lvl1pPr>
              <a:defRPr>
                <a:solidFill>
                  <a:schemeClr val="bg1"/>
                </a:solidFill>
              </a:defRPr>
            </a:lvl1pPr>
          </a:lstStyle>
          <a:p>
            <a:pPr rtl="0"/>
            <a:fld id="{609AD954-79D4-4DCB-91D7-92FD97033715}" type="datetime1">
              <a:rPr lang="de-DE" smtClean="0"/>
              <a:t>29.11.2022</a:t>
            </a:fld>
            <a:endParaRPr lang="de-DE" dirty="0"/>
          </a:p>
        </p:txBody>
      </p:sp>
      <p:sp>
        <p:nvSpPr>
          <p:cNvPr id="6" name="Foliennummernplatzhalter 5"/>
          <p:cNvSpPr>
            <a:spLocks noGrp="1"/>
          </p:cNvSpPr>
          <p:nvPr>
            <p:ph type="sldNum" sz="quarter" idx="12"/>
          </p:nvPr>
        </p:nvSpPr>
        <p:spPr bwMode="white"/>
        <p:txBody>
          <a:bodyPr rtlCol="0"/>
          <a:lstStyle>
            <a:lvl1pPr>
              <a:defRPr>
                <a:solidFill>
                  <a:schemeClr val="bg1"/>
                </a:solidFill>
              </a:defRPr>
            </a:lvl1pPr>
          </a:lstStyle>
          <a:p>
            <a:pPr rtl="0"/>
            <a:fld id="{5382E9EE-A870-438B-947A-FF671DFAFC96}" type="slidenum">
              <a:rPr lang="de-DE" smtClean="0"/>
              <a:pPr/>
              <a:t>‹Nr.›</a:t>
            </a:fld>
            <a:endParaRPr lang="de-DE" dirty="0"/>
          </a:p>
        </p:txBody>
      </p:sp>
    </p:spTree>
    <p:extLst>
      <p:ext uri="{BB962C8B-B14F-4D97-AF65-F5344CB8AC3E}">
        <p14:creationId xmlns:p14="http://schemas.microsoft.com/office/powerpoint/2010/main" val="418576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3" name="Inhaltsplatzhalter 2"/>
          <p:cNvSpPr>
            <a:spLocks noGrp="1"/>
          </p:cNvSpPr>
          <p:nvPr>
            <p:ph idx="1"/>
          </p:nvPr>
        </p:nvSpPr>
        <p:spPr/>
        <p:txBody>
          <a:bodyPr rtlCol="0"/>
          <a:lstStyle>
            <a:lvl1pPr>
              <a:defRPr/>
            </a:lvl1pPr>
            <a:lvl5pPr>
              <a:defRPr/>
            </a:lvl5pPr>
            <a:lvl6pPr>
              <a:defRPr/>
            </a:lvl6pPr>
            <a:lvl7pPr>
              <a:defRPr/>
            </a:lvl7pPr>
            <a:lvl8pPr>
              <a:defRPr/>
            </a:lvl8pPr>
            <a:lvl9pPr>
              <a:defRPr baseline="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Fußzeilenplatzhalter 4"/>
          <p:cNvSpPr>
            <a:spLocks noGrp="1"/>
          </p:cNvSpPr>
          <p:nvPr>
            <p:ph type="ftr" sz="quarter" idx="11"/>
          </p:nvPr>
        </p:nvSpPr>
        <p:spPr/>
        <p:txBody>
          <a:bodyPr rtlCol="0"/>
          <a:lstStyle/>
          <a:p>
            <a:pPr rtl="0"/>
            <a:r>
              <a:rPr lang="de-DE" dirty="0"/>
              <a:t>Fußzeile hinzufügen</a:t>
            </a:r>
          </a:p>
        </p:txBody>
      </p:sp>
      <p:sp>
        <p:nvSpPr>
          <p:cNvPr id="4" name="Datumsplatzhalter 3"/>
          <p:cNvSpPr>
            <a:spLocks noGrp="1"/>
          </p:cNvSpPr>
          <p:nvPr>
            <p:ph type="dt" sz="half" idx="10"/>
          </p:nvPr>
        </p:nvSpPr>
        <p:spPr/>
        <p:txBody>
          <a:bodyPr rtlCol="0"/>
          <a:lstStyle/>
          <a:p>
            <a:pPr rtl="0"/>
            <a:fld id="{58D3DD78-E0F4-41D9-A23D-DB541DD0768E}" type="datetime1">
              <a:rPr lang="de-DE" smtClean="0"/>
              <a:t>29.11.2022</a:t>
            </a:fld>
            <a:endParaRPr lang="de-DE" dirty="0"/>
          </a:p>
        </p:txBody>
      </p:sp>
      <p:sp>
        <p:nvSpPr>
          <p:cNvPr id="6" name="Foliennummernplatzhalter 5"/>
          <p:cNvSpPr>
            <a:spLocks noGrp="1"/>
          </p:cNvSpPr>
          <p:nvPr>
            <p:ph type="sldNum" sz="quarter" idx="12"/>
          </p:nvPr>
        </p:nvSpPr>
        <p:spPr/>
        <p:txBody>
          <a:bodyPr rtlCol="0"/>
          <a:lstStyle/>
          <a:p>
            <a:pPr rtl="0"/>
            <a:fld id="{5382E9EE-A870-438B-947A-FF671DFAFC96}" type="slidenum">
              <a:rPr lang="de-DE" smtClean="0"/>
              <a:t>‹Nr.›</a:t>
            </a:fld>
            <a:endParaRPr lang="de-DE" dirty="0"/>
          </a:p>
        </p:txBody>
      </p:sp>
    </p:spTree>
    <p:extLst>
      <p:ext uri="{BB962C8B-B14F-4D97-AF65-F5344CB8AC3E}">
        <p14:creationId xmlns:p14="http://schemas.microsoft.com/office/powerpoint/2010/main" val="224562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folie mit Foto">
    <p:spTree>
      <p:nvGrpSpPr>
        <p:cNvPr id="1" name=""/>
        <p:cNvGrpSpPr/>
        <p:nvPr/>
      </p:nvGrpSpPr>
      <p:grpSpPr>
        <a:xfrm>
          <a:off x="0" y="0"/>
          <a:ext cx="0" cy="0"/>
          <a:chOff x="0" y="0"/>
          <a:chExt cx="0" cy="0"/>
        </a:xfrm>
      </p:grpSpPr>
      <p:sp>
        <p:nvSpPr>
          <p:cNvPr id="12" name="Rechteck 11"/>
          <p:cNvSpPr/>
          <p:nvPr/>
        </p:nvSpPr>
        <p:spPr>
          <a:xfrm flipH="1">
            <a:off x="0" y="0"/>
            <a:ext cx="12188825" cy="3245754"/>
          </a:xfrm>
          <a:custGeom>
            <a:avLst/>
            <a:gdLst/>
            <a:ahLst/>
            <a:cxnLst/>
            <a:rect l="l" t="t" r="r" b="b"/>
            <a:pathLst>
              <a:path w="12188825" h="3245754">
                <a:moveTo>
                  <a:pt x="12188825" y="0"/>
                </a:moveTo>
                <a:lnTo>
                  <a:pt x="0" y="0"/>
                </a:lnTo>
                <a:lnTo>
                  <a:pt x="1" y="2975260"/>
                </a:lnTo>
                <a:cubicBezTo>
                  <a:pt x="1772815" y="3146875"/>
                  <a:pt x="3864934" y="3245754"/>
                  <a:pt x="6105607" y="3245754"/>
                </a:cubicBezTo>
                <a:cubicBezTo>
                  <a:pt x="8336850" y="3245754"/>
                  <a:pt x="10420785" y="3147705"/>
                  <a:pt x="12188825" y="2977484"/>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7" name="Rechteck 12"/>
          <p:cNvSpPr/>
          <p:nvPr/>
        </p:nvSpPr>
        <p:spPr>
          <a:xfrm flipH="1" flipV="1">
            <a:off x="0" y="2975260"/>
            <a:ext cx="12188824" cy="1785092"/>
          </a:xfrm>
          <a:custGeom>
            <a:avLst/>
            <a:gdLst/>
            <a:ahLst/>
            <a:cxnLst/>
            <a:rect l="l" t="t" r="r" b="b"/>
            <a:pathLst>
              <a:path w="12188824" h="1785092">
                <a:moveTo>
                  <a:pt x="0" y="0"/>
                </a:moveTo>
                <a:lnTo>
                  <a:pt x="12188824" y="0"/>
                </a:lnTo>
                <a:lnTo>
                  <a:pt x="12188824" y="1782868"/>
                </a:lnTo>
                <a:cubicBezTo>
                  <a:pt x="10420784" y="1612647"/>
                  <a:pt x="8336849" y="1514598"/>
                  <a:pt x="6105606" y="1514598"/>
                </a:cubicBezTo>
                <a:cubicBezTo>
                  <a:pt x="3864933" y="1514598"/>
                  <a:pt x="1772814" y="1613477"/>
                  <a:pt x="0" y="178509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8" name="Rechteck 16"/>
          <p:cNvSpPr/>
          <p:nvPr/>
        </p:nvSpPr>
        <p:spPr>
          <a:xfrm flipH="1" flipV="1">
            <a:off x="0" y="3028586"/>
            <a:ext cx="12188825" cy="3829414"/>
          </a:xfrm>
          <a:custGeom>
            <a:avLst/>
            <a:gdLst>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25 w 12188825"/>
              <a:gd name="connsiteY10" fmla="*/ 1204082 h 3829414"/>
              <a:gd name="connsiteX11" fmla="*/ 12188825 w 12188825"/>
              <a:gd name="connsiteY11" fmla="*/ 1600200 h 3829414"/>
              <a:gd name="connsiteX12" fmla="*/ 12188825 w 12188825"/>
              <a:gd name="connsiteY12" fmla="*/ 2270882 h 3829414"/>
              <a:gd name="connsiteX13" fmla="*/ 12188819 w 12188825"/>
              <a:gd name="connsiteY13" fmla="*/ 2270882 h 3829414"/>
              <a:gd name="connsiteX14" fmla="*/ 12188819 w 12188825"/>
              <a:gd name="connsiteY14"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25 w 12188825"/>
              <a:gd name="connsiteY10" fmla="*/ 1204082 h 3829414"/>
              <a:gd name="connsiteX11" fmla="*/ 12188825 w 12188825"/>
              <a:gd name="connsiteY11" fmla="*/ 1600200 h 3829414"/>
              <a:gd name="connsiteX12" fmla="*/ 12188825 w 12188825"/>
              <a:gd name="connsiteY12" fmla="*/ 2270882 h 3829414"/>
              <a:gd name="connsiteX13" fmla="*/ 12188819 w 12188825"/>
              <a:gd name="connsiteY13"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25 w 12188825"/>
              <a:gd name="connsiteY10" fmla="*/ 1204082 h 3829414"/>
              <a:gd name="connsiteX11" fmla="*/ 12188825 w 12188825"/>
              <a:gd name="connsiteY11" fmla="*/ 1600200 h 3829414"/>
              <a:gd name="connsiteX12" fmla="*/ 12188819 w 12188825"/>
              <a:gd name="connsiteY12"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25 w 12188825"/>
              <a:gd name="connsiteY10" fmla="*/ 1204082 h 3829414"/>
              <a:gd name="connsiteX11" fmla="*/ 12188819 w 12188825"/>
              <a:gd name="connsiteY11"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19 w 12188825"/>
              <a:gd name="connsiteY10"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0 h 3829414"/>
              <a:gd name="connsiteX8" fmla="*/ 12188825 w 12188825"/>
              <a:gd name="connsiteY8" fmla="*/ 0 h 3829414"/>
              <a:gd name="connsiteX9" fmla="*/ 12188819 w 12188825"/>
              <a:gd name="connsiteY9"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0 h 3829414"/>
              <a:gd name="connsiteX7" fmla="*/ 12188825 w 12188825"/>
              <a:gd name="connsiteY7" fmla="*/ 0 h 3829414"/>
              <a:gd name="connsiteX8" fmla="*/ 12188819 w 12188825"/>
              <a:gd name="connsiteY8"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0 h 3829414"/>
              <a:gd name="connsiteX6" fmla="*/ 12188825 w 12188825"/>
              <a:gd name="connsiteY6" fmla="*/ 0 h 3829414"/>
              <a:gd name="connsiteX7" fmla="*/ 12188819 w 12188825"/>
              <a:gd name="connsiteY7"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0 h 3829414"/>
              <a:gd name="connsiteX5" fmla="*/ 12188825 w 12188825"/>
              <a:gd name="connsiteY5" fmla="*/ 0 h 3829414"/>
              <a:gd name="connsiteX6" fmla="*/ 12188819 w 12188825"/>
              <a:gd name="connsiteY6"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1 w 12188825"/>
              <a:gd name="connsiteY3" fmla="*/ 0 h 3829414"/>
              <a:gd name="connsiteX4" fmla="*/ 12188825 w 12188825"/>
              <a:gd name="connsiteY4" fmla="*/ 0 h 3829414"/>
              <a:gd name="connsiteX5" fmla="*/ 12188819 w 12188825"/>
              <a:gd name="connsiteY5" fmla="*/ 3829414 h 382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5" h="3829414">
                <a:moveTo>
                  <a:pt x="12188819" y="3829414"/>
                </a:moveTo>
                <a:cubicBezTo>
                  <a:pt x="10472741" y="3611474"/>
                  <a:pt x="8380478" y="3464940"/>
                  <a:pt x="6121030" y="3425501"/>
                </a:cubicBezTo>
                <a:cubicBezTo>
                  <a:pt x="3842817" y="3385734"/>
                  <a:pt x="1730673" y="3460715"/>
                  <a:pt x="0" y="3621385"/>
                </a:cubicBezTo>
                <a:cubicBezTo>
                  <a:pt x="0" y="2414257"/>
                  <a:pt x="1" y="1207128"/>
                  <a:pt x="1" y="0"/>
                </a:cubicBezTo>
                <a:lnTo>
                  <a:pt x="12188825" y="0"/>
                </a:lnTo>
                <a:cubicBezTo>
                  <a:pt x="12188823" y="1276471"/>
                  <a:pt x="12188821" y="2552943"/>
                  <a:pt x="12188819" y="382941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2" name="Titel 1"/>
          <p:cNvSpPr>
            <a:spLocks noGrp="1"/>
          </p:cNvSpPr>
          <p:nvPr>
            <p:ph type="ctrTitle"/>
          </p:nvPr>
        </p:nvSpPr>
        <p:spPr>
          <a:xfrm>
            <a:off x="1522413" y="3505200"/>
            <a:ext cx="9144000" cy="1908446"/>
          </a:xfrm>
        </p:spPr>
        <p:txBody>
          <a:bodyPr rtlCol="0">
            <a:noAutofit/>
          </a:bodyPr>
          <a:lstStyle>
            <a:lvl1pPr>
              <a:lnSpc>
                <a:spcPct val="85000"/>
              </a:lnSpc>
              <a:defRPr sz="6600"/>
            </a:lvl1pPr>
          </a:lstStyle>
          <a:p>
            <a:pPr rtl="0"/>
            <a:r>
              <a:rPr lang="de-DE"/>
              <a:t>Mastertitelformat bearbeiten</a:t>
            </a:r>
            <a:endParaRPr lang="de-DE" dirty="0"/>
          </a:p>
        </p:txBody>
      </p:sp>
      <p:sp>
        <p:nvSpPr>
          <p:cNvPr id="17" name="Bildplatzhalter 16" descr="Leerer Platzhalter zum Hinzufügen eines Bilds. Klicken Sie auf den Platzhalter, und wählen Sie das hinzuzufügende Bild aus."/>
          <p:cNvSpPr>
            <a:spLocks noGrp="1"/>
          </p:cNvSpPr>
          <p:nvPr>
            <p:ph type="pic" sz="quarter" idx="13"/>
          </p:nvPr>
        </p:nvSpPr>
        <p:spPr>
          <a:xfrm>
            <a:off x="0" y="0"/>
            <a:ext cx="12188825" cy="3141318"/>
          </a:xfrm>
          <a:custGeom>
            <a:avLst/>
            <a:gdLst>
              <a:gd name="connsiteX0" fmla="*/ 0 w 12188825"/>
              <a:gd name="connsiteY0" fmla="*/ 0 h 3867150"/>
              <a:gd name="connsiteX1" fmla="*/ 12188825 w 12188825"/>
              <a:gd name="connsiteY1" fmla="*/ 0 h 3867150"/>
              <a:gd name="connsiteX2" fmla="*/ 12188825 w 12188825"/>
              <a:gd name="connsiteY2" fmla="*/ 3867150 h 3867150"/>
              <a:gd name="connsiteX3" fmla="*/ 12188824 w 12188825"/>
              <a:gd name="connsiteY3" fmla="*/ 2819066 h 3867150"/>
              <a:gd name="connsiteX4" fmla="*/ 6324758 w 12188825"/>
              <a:gd name="connsiteY4" fmla="*/ 3141318 h 3867150"/>
              <a:gd name="connsiteX5" fmla="*/ 0 w 12188825"/>
              <a:gd name="connsiteY5" fmla="*/ 2907554 h 3867150"/>
              <a:gd name="connsiteX6" fmla="*/ 0 w 12188825"/>
              <a:gd name="connsiteY6" fmla="*/ 0 h 3867150"/>
              <a:gd name="connsiteX0" fmla="*/ 0 w 12188825"/>
              <a:gd name="connsiteY0" fmla="*/ 0 h 3141318"/>
              <a:gd name="connsiteX1" fmla="*/ 12188825 w 12188825"/>
              <a:gd name="connsiteY1" fmla="*/ 0 h 3141318"/>
              <a:gd name="connsiteX2" fmla="*/ 12188824 w 12188825"/>
              <a:gd name="connsiteY2" fmla="*/ 2819066 h 3141318"/>
              <a:gd name="connsiteX3" fmla="*/ 6324758 w 12188825"/>
              <a:gd name="connsiteY3" fmla="*/ 3141318 h 3141318"/>
              <a:gd name="connsiteX4" fmla="*/ 0 w 12188825"/>
              <a:gd name="connsiteY4" fmla="*/ 2907554 h 3141318"/>
              <a:gd name="connsiteX5" fmla="*/ 0 w 12188825"/>
              <a:gd name="connsiteY5" fmla="*/ 0 h 314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5" h="3141318">
                <a:moveTo>
                  <a:pt x="0" y="0"/>
                </a:moveTo>
                <a:lnTo>
                  <a:pt x="12188825" y="0"/>
                </a:lnTo>
                <a:cubicBezTo>
                  <a:pt x="12188825" y="939689"/>
                  <a:pt x="12188824" y="1879377"/>
                  <a:pt x="12188824" y="2819066"/>
                </a:cubicBezTo>
                <a:cubicBezTo>
                  <a:pt x="10416010" y="2990681"/>
                  <a:pt x="8565431" y="3141318"/>
                  <a:pt x="6324758" y="3141318"/>
                </a:cubicBezTo>
                <a:cubicBezTo>
                  <a:pt x="4093515" y="3141318"/>
                  <a:pt x="1768040" y="3077775"/>
                  <a:pt x="0" y="2907554"/>
                </a:cubicBezTo>
                <a:lnTo>
                  <a:pt x="0" y="0"/>
                </a:lnTo>
                <a:close/>
              </a:path>
            </a:pathLst>
          </a:custGeom>
        </p:spPr>
        <p:txBody>
          <a:bodyPr tIns="457200" rtlCol="0"/>
          <a:lstStyle>
            <a:lvl1pPr marL="0" indent="0" algn="ctr">
              <a:buNone/>
              <a:defRPr/>
            </a:lvl1pPr>
          </a:lstStyle>
          <a:p>
            <a:pPr rtl="0"/>
            <a:r>
              <a:rPr lang="de-DE"/>
              <a:t>Bild durch Klicken auf Symbol hinzufügen</a:t>
            </a:r>
            <a:endParaRPr lang="de-DE" dirty="0"/>
          </a:p>
        </p:txBody>
      </p:sp>
      <p:sp>
        <p:nvSpPr>
          <p:cNvPr id="3" name="Untertitel 2"/>
          <p:cNvSpPr>
            <a:spLocks noGrp="1"/>
          </p:cNvSpPr>
          <p:nvPr>
            <p:ph type="subTitle" idx="1" hasCustomPrompt="1"/>
          </p:nvPr>
        </p:nvSpPr>
        <p:spPr bwMode="white">
          <a:xfrm>
            <a:off x="1501775" y="5562600"/>
            <a:ext cx="7335837" cy="838200"/>
          </a:xfrm>
        </p:spPr>
        <p:txBody>
          <a:bodyPr rtlCol="0"/>
          <a:lstStyle>
            <a:lvl1pPr marL="0" indent="0" algn="l">
              <a:spcBef>
                <a:spcPts val="0"/>
              </a:spcBef>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de-DE" dirty="0"/>
              <a:t>Formatvorlage des Untertitelmasters bearbeiten</a:t>
            </a:r>
          </a:p>
        </p:txBody>
      </p:sp>
    </p:spTree>
    <p:extLst>
      <p:ext uri="{BB962C8B-B14F-4D97-AF65-F5344CB8AC3E}">
        <p14:creationId xmlns:p14="http://schemas.microsoft.com/office/powerpoint/2010/main" val="223617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Pr>
        <a:solidFill>
          <a:schemeClr val="bg2">
            <a:lumMod val="75000"/>
          </a:schemeClr>
        </a:solidFill>
        <a:effectLst/>
      </p:bgPr>
    </p:bg>
    <p:spTree>
      <p:nvGrpSpPr>
        <p:cNvPr id="1" name=""/>
        <p:cNvGrpSpPr/>
        <p:nvPr/>
      </p:nvGrpSpPr>
      <p:grpSpPr>
        <a:xfrm>
          <a:off x="0" y="0"/>
          <a:ext cx="0" cy="0"/>
          <a:chOff x="0" y="0"/>
          <a:chExt cx="0" cy="0"/>
        </a:xfrm>
      </p:grpSpPr>
      <p:sp>
        <p:nvSpPr>
          <p:cNvPr id="10" name="Rechteck 12"/>
          <p:cNvSpPr/>
          <p:nvPr userDrawn="1"/>
        </p:nvSpPr>
        <p:spPr>
          <a:xfrm flipH="1">
            <a:off x="2" y="789993"/>
            <a:ext cx="12188825" cy="5080598"/>
          </a:xfrm>
          <a:custGeom>
            <a:avLst/>
            <a:gdLst/>
            <a:ahLst/>
            <a:cxnLst/>
            <a:rect l="l" t="t" r="r" b="b"/>
            <a:pathLst>
              <a:path w="12188825" h="5080598">
                <a:moveTo>
                  <a:pt x="12188824" y="0"/>
                </a:moveTo>
                <a:cubicBezTo>
                  <a:pt x="10416010" y="171615"/>
                  <a:pt x="8323891" y="270494"/>
                  <a:pt x="6083218" y="270494"/>
                </a:cubicBezTo>
                <a:cubicBezTo>
                  <a:pt x="3851975" y="270494"/>
                  <a:pt x="1768040" y="172445"/>
                  <a:pt x="0" y="2224"/>
                </a:cubicBezTo>
                <a:lnTo>
                  <a:pt x="0" y="1496008"/>
                </a:lnTo>
                <a:lnTo>
                  <a:pt x="0" y="1785092"/>
                </a:lnTo>
                <a:lnTo>
                  <a:pt x="0" y="3295506"/>
                </a:lnTo>
                <a:lnTo>
                  <a:pt x="0" y="3553408"/>
                </a:lnTo>
                <a:lnTo>
                  <a:pt x="0" y="5080598"/>
                </a:lnTo>
                <a:cubicBezTo>
                  <a:pt x="1772814" y="4908983"/>
                  <a:pt x="3864933" y="4810104"/>
                  <a:pt x="6105606" y="4810104"/>
                </a:cubicBezTo>
                <a:cubicBezTo>
                  <a:pt x="8336849" y="4810104"/>
                  <a:pt x="10420784" y="4908153"/>
                  <a:pt x="12188824" y="5078374"/>
                </a:cubicBezTo>
                <a:lnTo>
                  <a:pt x="12188824" y="3553408"/>
                </a:lnTo>
                <a:lnTo>
                  <a:pt x="12188825" y="3553408"/>
                </a:lnTo>
                <a:lnTo>
                  <a:pt x="12188825" y="1496008"/>
                </a:lnTo>
                <a:lnTo>
                  <a:pt x="12188824" y="1496008"/>
                </a:lnTo>
                <a:close/>
              </a:path>
            </a:pathLst>
          </a:cu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25" name="Rechteck 12"/>
          <p:cNvSpPr/>
          <p:nvPr userDrawn="1"/>
        </p:nvSpPr>
        <p:spPr>
          <a:xfrm flipH="1">
            <a:off x="2" y="792217"/>
            <a:ext cx="12188825" cy="5078374"/>
          </a:xfrm>
          <a:custGeom>
            <a:avLst/>
            <a:gdLst/>
            <a:ahLst/>
            <a:cxnLst/>
            <a:rect l="l" t="t" r="r" b="b"/>
            <a:pathLst>
              <a:path w="12188825" h="5078374">
                <a:moveTo>
                  <a:pt x="0" y="0"/>
                </a:moveTo>
                <a:lnTo>
                  <a:pt x="0" y="1493784"/>
                </a:lnTo>
                <a:lnTo>
                  <a:pt x="0" y="1782868"/>
                </a:lnTo>
                <a:lnTo>
                  <a:pt x="0" y="3293282"/>
                </a:lnTo>
                <a:lnTo>
                  <a:pt x="0" y="3551184"/>
                </a:lnTo>
                <a:lnTo>
                  <a:pt x="0" y="5078374"/>
                </a:lnTo>
                <a:lnTo>
                  <a:pt x="2" y="5078374"/>
                </a:lnTo>
                <a:lnTo>
                  <a:pt x="2" y="4101849"/>
                </a:lnTo>
                <a:lnTo>
                  <a:pt x="8" y="4101849"/>
                </a:lnTo>
                <a:lnTo>
                  <a:pt x="8" y="4825486"/>
                </a:lnTo>
                <a:cubicBezTo>
                  <a:pt x="1730681" y="4664816"/>
                  <a:pt x="3842825" y="4589835"/>
                  <a:pt x="6121038" y="4629602"/>
                </a:cubicBezTo>
                <a:cubicBezTo>
                  <a:pt x="8380486" y="4669041"/>
                  <a:pt x="10472749" y="4815575"/>
                  <a:pt x="12188824" y="5033515"/>
                </a:cubicBezTo>
                <a:lnTo>
                  <a:pt x="12188824" y="3551184"/>
                </a:lnTo>
                <a:lnTo>
                  <a:pt x="12188825" y="3551184"/>
                </a:lnTo>
                <a:lnTo>
                  <a:pt x="12188825" y="1493784"/>
                </a:lnTo>
                <a:lnTo>
                  <a:pt x="12188824" y="1493784"/>
                </a:lnTo>
                <a:lnTo>
                  <a:pt x="12188824" y="254012"/>
                </a:lnTo>
                <a:cubicBezTo>
                  <a:pt x="10458154" y="414682"/>
                  <a:pt x="8346010" y="489663"/>
                  <a:pt x="6067797" y="449896"/>
                </a:cubicBezTo>
                <a:cubicBezTo>
                  <a:pt x="3808349" y="410457"/>
                  <a:pt x="1716086" y="263923"/>
                  <a:pt x="8" y="45983"/>
                </a:cubicBezTo>
                <a:lnTo>
                  <a:pt x="8" y="977649"/>
                </a:lnTo>
                <a:lnTo>
                  <a:pt x="2" y="97764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2" name="Titel 1"/>
          <p:cNvSpPr>
            <a:spLocks noGrp="1"/>
          </p:cNvSpPr>
          <p:nvPr>
            <p:ph type="title"/>
          </p:nvPr>
        </p:nvSpPr>
        <p:spPr bwMode="black">
          <a:xfrm>
            <a:off x="1522413" y="1371600"/>
            <a:ext cx="9144000" cy="2743200"/>
          </a:xfrm>
        </p:spPr>
        <p:txBody>
          <a:bodyPr rtlCol="0" anchor="b">
            <a:normAutofit/>
          </a:bodyPr>
          <a:lstStyle>
            <a:lvl1pPr algn="l">
              <a:lnSpc>
                <a:spcPct val="85000"/>
              </a:lnSpc>
              <a:defRPr sz="6000" b="0" cap="none" baseline="0">
                <a:solidFill>
                  <a:schemeClr val="tx1"/>
                </a:solidFill>
              </a:defRPr>
            </a:lvl1pPr>
          </a:lstStyle>
          <a:p>
            <a:pPr rtl="0"/>
            <a:r>
              <a:rPr lang="de-DE"/>
              <a:t>Mastertitelformat bearbeiten</a:t>
            </a:r>
            <a:endParaRPr lang="de-DE" dirty="0"/>
          </a:p>
        </p:txBody>
      </p:sp>
      <p:sp>
        <p:nvSpPr>
          <p:cNvPr id="3" name="Textplatzhalter 2"/>
          <p:cNvSpPr>
            <a:spLocks noGrp="1"/>
          </p:cNvSpPr>
          <p:nvPr>
            <p:ph type="body" idx="1"/>
          </p:nvPr>
        </p:nvSpPr>
        <p:spPr>
          <a:xfrm>
            <a:off x="1522414" y="4267201"/>
            <a:ext cx="7315198" cy="1066800"/>
          </a:xfrm>
        </p:spPr>
        <p:txBody>
          <a:bodyPr rtlCol="0" anchor="t">
            <a:normAutofit/>
          </a:bodyPr>
          <a:lstStyle>
            <a:lvl1pPr marL="0" indent="0">
              <a:spcBef>
                <a:spcPts val="60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a:t>Mastertextformat bearbeiten</a:t>
            </a:r>
          </a:p>
        </p:txBody>
      </p:sp>
      <p:sp>
        <p:nvSpPr>
          <p:cNvPr id="5" name="Fußzeilenplatzhalter 4"/>
          <p:cNvSpPr>
            <a:spLocks noGrp="1"/>
          </p:cNvSpPr>
          <p:nvPr>
            <p:ph type="ftr" sz="quarter" idx="11"/>
          </p:nvPr>
        </p:nvSpPr>
        <p:spPr/>
        <p:txBody>
          <a:bodyPr rtlCol="0"/>
          <a:lstStyle/>
          <a:p>
            <a:pPr rtl="0"/>
            <a:r>
              <a:rPr lang="de-DE" dirty="0"/>
              <a:t>Fußzeile hinzufügen</a:t>
            </a:r>
          </a:p>
        </p:txBody>
      </p:sp>
      <p:sp>
        <p:nvSpPr>
          <p:cNvPr id="4" name="Datumsplatzhalter 3"/>
          <p:cNvSpPr>
            <a:spLocks noGrp="1"/>
          </p:cNvSpPr>
          <p:nvPr>
            <p:ph type="dt" sz="half" idx="10"/>
          </p:nvPr>
        </p:nvSpPr>
        <p:spPr/>
        <p:txBody>
          <a:bodyPr rtlCol="0"/>
          <a:lstStyle/>
          <a:p>
            <a:pPr rtl="0"/>
            <a:fld id="{8E24B45B-FE08-4DFB-ACBF-344482EFB3D9}" type="datetime1">
              <a:rPr lang="de-DE" smtClean="0"/>
              <a:t>29.11.2022</a:t>
            </a:fld>
            <a:endParaRPr lang="de-DE" dirty="0"/>
          </a:p>
        </p:txBody>
      </p:sp>
      <p:sp>
        <p:nvSpPr>
          <p:cNvPr id="6" name="Foliennummernplatzhalter 5"/>
          <p:cNvSpPr>
            <a:spLocks noGrp="1"/>
          </p:cNvSpPr>
          <p:nvPr>
            <p:ph type="sldNum" sz="quarter" idx="12"/>
          </p:nvPr>
        </p:nvSpPr>
        <p:spPr/>
        <p:txBody>
          <a:bodyPr rtlCol="0"/>
          <a:lstStyle/>
          <a:p>
            <a:pPr rtl="0"/>
            <a:fld id="{5382E9EE-A870-438B-947A-FF671DFAFC96}" type="slidenum">
              <a:rPr lang="de-DE" smtClean="0"/>
              <a:t>‹Nr.›</a:t>
            </a:fld>
            <a:endParaRPr lang="de-DE" dirty="0"/>
          </a:p>
        </p:txBody>
      </p:sp>
    </p:spTree>
    <p:extLst>
      <p:ext uri="{BB962C8B-B14F-4D97-AF65-F5344CB8AC3E}">
        <p14:creationId xmlns:p14="http://schemas.microsoft.com/office/powerpoint/2010/main" val="257037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3" name="Inhaltsplatzhalter 2"/>
          <p:cNvSpPr>
            <a:spLocks noGrp="1"/>
          </p:cNvSpPr>
          <p:nvPr>
            <p:ph sz="half" idx="1"/>
          </p:nvPr>
        </p:nvSpPr>
        <p:spPr>
          <a:xfrm>
            <a:off x="1522413" y="1905000"/>
            <a:ext cx="4419599" cy="42672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baseline="0"/>
            </a:lvl7pPr>
            <a:lvl8pPr>
              <a:defRPr sz="1400" baseline="0"/>
            </a:lvl8pPr>
            <a:lvl9pPr>
              <a:defRPr sz="1400" baseline="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Inhaltsplatzhalter 3"/>
          <p:cNvSpPr>
            <a:spLocks noGrp="1"/>
          </p:cNvSpPr>
          <p:nvPr>
            <p:ph sz="half" idx="2"/>
          </p:nvPr>
        </p:nvSpPr>
        <p:spPr>
          <a:xfrm>
            <a:off x="6249862" y="1905000"/>
            <a:ext cx="4416552" cy="42672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baseline="0"/>
            </a:lvl7pPr>
            <a:lvl8pPr>
              <a:defRPr sz="1400" baseline="0"/>
            </a:lvl8pPr>
            <a:lvl9pPr>
              <a:defRPr sz="1400" baseline="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6" name="Fußzeilenplatzhalter 5"/>
          <p:cNvSpPr>
            <a:spLocks noGrp="1"/>
          </p:cNvSpPr>
          <p:nvPr>
            <p:ph type="ftr" sz="quarter" idx="11"/>
          </p:nvPr>
        </p:nvSpPr>
        <p:spPr/>
        <p:txBody>
          <a:bodyPr rtlCol="0"/>
          <a:lstStyle/>
          <a:p>
            <a:pPr rtl="0"/>
            <a:r>
              <a:rPr lang="de-DE" dirty="0"/>
              <a:t>Fußzeile hinzufügen</a:t>
            </a:r>
          </a:p>
        </p:txBody>
      </p:sp>
      <p:sp>
        <p:nvSpPr>
          <p:cNvPr id="5" name="Datumsplatzhalter 4"/>
          <p:cNvSpPr>
            <a:spLocks noGrp="1"/>
          </p:cNvSpPr>
          <p:nvPr>
            <p:ph type="dt" sz="half" idx="10"/>
          </p:nvPr>
        </p:nvSpPr>
        <p:spPr/>
        <p:txBody>
          <a:bodyPr rtlCol="0"/>
          <a:lstStyle/>
          <a:p>
            <a:pPr rtl="0"/>
            <a:fld id="{E7E6CA0A-AA86-45E7-B2C5-6A3CA903ED28}" type="datetime1">
              <a:rPr lang="de-DE" smtClean="0"/>
              <a:t>29.11.2022</a:t>
            </a:fld>
            <a:endParaRPr lang="de-DE" dirty="0"/>
          </a:p>
        </p:txBody>
      </p:sp>
      <p:sp>
        <p:nvSpPr>
          <p:cNvPr id="7" name="Foliennummernplatzhalter 6"/>
          <p:cNvSpPr>
            <a:spLocks noGrp="1"/>
          </p:cNvSpPr>
          <p:nvPr>
            <p:ph type="sldNum" sz="quarter" idx="12"/>
          </p:nvPr>
        </p:nvSpPr>
        <p:spPr/>
        <p:txBody>
          <a:bodyPr rtlCol="0"/>
          <a:lstStyle/>
          <a:p>
            <a:pPr rtl="0"/>
            <a:fld id="{5382E9EE-A870-438B-947A-FF671DFAFC96}" type="slidenum">
              <a:rPr lang="de-DE" smtClean="0"/>
              <a:t>‹Nr.›</a:t>
            </a:fld>
            <a:endParaRPr lang="de-DE" dirty="0"/>
          </a:p>
        </p:txBody>
      </p:sp>
    </p:spTree>
    <p:extLst>
      <p:ext uri="{BB962C8B-B14F-4D97-AF65-F5344CB8AC3E}">
        <p14:creationId xmlns:p14="http://schemas.microsoft.com/office/powerpoint/2010/main" val="354418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lvl1pPr>
              <a:defRPr/>
            </a:lvl1pPr>
          </a:lstStyle>
          <a:p>
            <a:pPr rtl="0"/>
            <a:r>
              <a:rPr lang="de-DE"/>
              <a:t>Mastertitelformat bearbeiten</a:t>
            </a:r>
            <a:endParaRPr lang="de-DE" dirty="0"/>
          </a:p>
        </p:txBody>
      </p:sp>
      <p:sp>
        <p:nvSpPr>
          <p:cNvPr id="3" name="Textplatzhalter 2"/>
          <p:cNvSpPr>
            <a:spLocks noGrp="1"/>
          </p:cNvSpPr>
          <p:nvPr>
            <p:ph type="body" idx="1"/>
          </p:nvPr>
        </p:nvSpPr>
        <p:spPr>
          <a:xfrm>
            <a:off x="1522413" y="1905000"/>
            <a:ext cx="4416552" cy="685800"/>
          </a:xfrm>
        </p:spPr>
        <p:txBody>
          <a:bodyPr rtlCol="0"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a:t>Mastertextformat bearbeiten</a:t>
            </a:r>
          </a:p>
        </p:txBody>
      </p:sp>
      <p:sp>
        <p:nvSpPr>
          <p:cNvPr id="4" name="Inhaltsplatzhalter 3"/>
          <p:cNvSpPr>
            <a:spLocks noGrp="1"/>
          </p:cNvSpPr>
          <p:nvPr>
            <p:ph sz="half" idx="2"/>
          </p:nvPr>
        </p:nvSpPr>
        <p:spPr>
          <a:xfrm>
            <a:off x="1522413" y="2666999"/>
            <a:ext cx="4416552" cy="3505201"/>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Textplatzhalter 4"/>
          <p:cNvSpPr>
            <a:spLocks noGrp="1"/>
          </p:cNvSpPr>
          <p:nvPr>
            <p:ph type="body" sz="quarter" idx="3"/>
          </p:nvPr>
        </p:nvSpPr>
        <p:spPr>
          <a:xfrm>
            <a:off x="6191754" y="1905000"/>
            <a:ext cx="4416552" cy="685800"/>
          </a:xfrm>
        </p:spPr>
        <p:txBody>
          <a:bodyPr rtlCol="0"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a:t>Mastertextformat bearbeiten</a:t>
            </a:r>
          </a:p>
        </p:txBody>
      </p:sp>
      <p:sp>
        <p:nvSpPr>
          <p:cNvPr id="6" name="Inhaltsplatzhalter 5"/>
          <p:cNvSpPr>
            <a:spLocks noGrp="1"/>
          </p:cNvSpPr>
          <p:nvPr>
            <p:ph sz="quarter" idx="4"/>
          </p:nvPr>
        </p:nvSpPr>
        <p:spPr>
          <a:xfrm>
            <a:off x="6191754" y="2666999"/>
            <a:ext cx="4416552" cy="3505201"/>
          </a:xfrm>
        </p:spPr>
        <p:txBody>
          <a:bodyPr rtlCol="0">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8" name="Fußzeilenplatzhalter 7"/>
          <p:cNvSpPr>
            <a:spLocks noGrp="1"/>
          </p:cNvSpPr>
          <p:nvPr>
            <p:ph type="ftr" sz="quarter" idx="11"/>
          </p:nvPr>
        </p:nvSpPr>
        <p:spPr/>
        <p:txBody>
          <a:bodyPr rtlCol="0"/>
          <a:lstStyle/>
          <a:p>
            <a:pPr rtl="0"/>
            <a:r>
              <a:rPr lang="de-DE" dirty="0"/>
              <a:t>Fußzeile hinzufügen</a:t>
            </a:r>
          </a:p>
        </p:txBody>
      </p:sp>
      <p:sp>
        <p:nvSpPr>
          <p:cNvPr id="7" name="Datumsplatzhalter 6"/>
          <p:cNvSpPr>
            <a:spLocks noGrp="1"/>
          </p:cNvSpPr>
          <p:nvPr>
            <p:ph type="dt" sz="half" idx="10"/>
          </p:nvPr>
        </p:nvSpPr>
        <p:spPr/>
        <p:txBody>
          <a:bodyPr rtlCol="0"/>
          <a:lstStyle/>
          <a:p>
            <a:pPr rtl="0"/>
            <a:fld id="{A8242278-D518-4DBB-8516-576AF37EED71}" type="datetime1">
              <a:rPr lang="de-DE" smtClean="0"/>
              <a:t>29.11.2022</a:t>
            </a:fld>
            <a:endParaRPr lang="de-DE" dirty="0"/>
          </a:p>
        </p:txBody>
      </p:sp>
      <p:sp>
        <p:nvSpPr>
          <p:cNvPr id="9" name="Foliennummernplatzhalter 8"/>
          <p:cNvSpPr>
            <a:spLocks noGrp="1"/>
          </p:cNvSpPr>
          <p:nvPr>
            <p:ph type="sldNum" sz="quarter" idx="12"/>
          </p:nvPr>
        </p:nvSpPr>
        <p:spPr/>
        <p:txBody>
          <a:bodyPr rtlCol="0"/>
          <a:lstStyle/>
          <a:p>
            <a:pPr rtl="0"/>
            <a:fld id="{5382E9EE-A870-438B-947A-FF671DFAFC96}" type="slidenum">
              <a:rPr lang="de-DE" smtClean="0"/>
              <a:t>‹Nr.›</a:t>
            </a:fld>
            <a:endParaRPr lang="de-DE" dirty="0"/>
          </a:p>
        </p:txBody>
      </p:sp>
    </p:spTree>
    <p:extLst>
      <p:ext uri="{BB962C8B-B14F-4D97-AF65-F5344CB8AC3E}">
        <p14:creationId xmlns:p14="http://schemas.microsoft.com/office/powerpoint/2010/main" val="226610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4" name="Fußzeilenplatzhalter 3"/>
          <p:cNvSpPr>
            <a:spLocks noGrp="1"/>
          </p:cNvSpPr>
          <p:nvPr>
            <p:ph type="ftr" sz="quarter" idx="11"/>
          </p:nvPr>
        </p:nvSpPr>
        <p:spPr/>
        <p:txBody>
          <a:bodyPr rtlCol="0"/>
          <a:lstStyle/>
          <a:p>
            <a:pPr rtl="0"/>
            <a:r>
              <a:rPr lang="de-DE" dirty="0"/>
              <a:t>Fußzeile hinzufügen</a:t>
            </a:r>
          </a:p>
        </p:txBody>
      </p:sp>
      <p:sp>
        <p:nvSpPr>
          <p:cNvPr id="3" name="Datumsplatzhalter 2"/>
          <p:cNvSpPr>
            <a:spLocks noGrp="1"/>
          </p:cNvSpPr>
          <p:nvPr>
            <p:ph type="dt" sz="half" idx="10"/>
          </p:nvPr>
        </p:nvSpPr>
        <p:spPr/>
        <p:txBody>
          <a:bodyPr rtlCol="0"/>
          <a:lstStyle/>
          <a:p>
            <a:pPr rtl="0"/>
            <a:fld id="{BBFB286B-36BC-43C7-97A4-3E5196BC1E89}" type="datetime1">
              <a:rPr lang="de-DE" smtClean="0"/>
              <a:t>29.11.2022</a:t>
            </a:fld>
            <a:endParaRPr lang="de-DE" dirty="0"/>
          </a:p>
        </p:txBody>
      </p:sp>
      <p:sp>
        <p:nvSpPr>
          <p:cNvPr id="5" name="Foliennummernplatzhalter 4"/>
          <p:cNvSpPr>
            <a:spLocks noGrp="1"/>
          </p:cNvSpPr>
          <p:nvPr>
            <p:ph type="sldNum" sz="quarter" idx="12"/>
          </p:nvPr>
        </p:nvSpPr>
        <p:spPr/>
        <p:txBody>
          <a:bodyPr rtlCol="0"/>
          <a:lstStyle/>
          <a:p>
            <a:pPr rtl="0"/>
            <a:fld id="{5382E9EE-A870-438B-947A-FF671DFAFC96}" type="slidenum">
              <a:rPr lang="de-DE" smtClean="0"/>
              <a:t>‹Nr.›</a:t>
            </a:fld>
            <a:endParaRPr lang="de-DE" dirty="0"/>
          </a:p>
        </p:txBody>
      </p:sp>
    </p:spTree>
    <p:extLst>
      <p:ext uri="{BB962C8B-B14F-4D97-AF65-F5344CB8AC3E}">
        <p14:creationId xmlns:p14="http://schemas.microsoft.com/office/powerpoint/2010/main" val="118338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7" name="Rechteck 12"/>
          <p:cNvSpPr/>
          <p:nvPr/>
        </p:nvSpPr>
        <p:spPr>
          <a:xfrm flipV="1">
            <a:off x="1" y="6096000"/>
            <a:ext cx="12188824" cy="762000"/>
          </a:xfrm>
          <a:custGeom>
            <a:avLst/>
            <a:gdLst/>
            <a:ahLst/>
            <a:cxnLst/>
            <a:rect l="l" t="t" r="r" b="b"/>
            <a:pathLst>
              <a:path w="12188824" h="762000">
                <a:moveTo>
                  <a:pt x="0" y="762000"/>
                </a:moveTo>
                <a:cubicBezTo>
                  <a:pt x="1772814" y="590385"/>
                  <a:pt x="3864933" y="491506"/>
                  <a:pt x="6105606" y="491506"/>
                </a:cubicBezTo>
                <a:cubicBezTo>
                  <a:pt x="8336849" y="491506"/>
                  <a:pt x="10420784" y="589555"/>
                  <a:pt x="12188824" y="759776"/>
                </a:cubicBezTo>
                <a:lnTo>
                  <a:pt x="12188824" y="0"/>
                </a:lnTo>
                <a:lnTo>
                  <a:pt x="0" y="0"/>
                </a:lnTo>
                <a:close/>
              </a:path>
            </a:pathLst>
          </a:cu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8" name="Rechteck 12"/>
          <p:cNvSpPr/>
          <p:nvPr/>
        </p:nvSpPr>
        <p:spPr>
          <a:xfrm flipV="1">
            <a:off x="3" y="6158960"/>
            <a:ext cx="12188823" cy="699040"/>
          </a:xfrm>
          <a:custGeom>
            <a:avLst/>
            <a:gdLst/>
            <a:ahLst/>
            <a:cxnLst/>
            <a:rect l="l" t="t" r="r" b="b"/>
            <a:pathLst>
              <a:path w="12188823" h="699040">
                <a:moveTo>
                  <a:pt x="12188823" y="699040"/>
                </a:moveTo>
                <a:lnTo>
                  <a:pt x="12188823" y="0"/>
                </a:lnTo>
                <a:lnTo>
                  <a:pt x="0" y="0"/>
                </a:lnTo>
                <a:lnTo>
                  <a:pt x="0" y="609601"/>
                </a:lnTo>
                <a:cubicBezTo>
                  <a:pt x="1772814" y="437986"/>
                  <a:pt x="4065905" y="369154"/>
                  <a:pt x="6105606" y="384827"/>
                </a:cubicBezTo>
                <a:cubicBezTo>
                  <a:pt x="8126376" y="400355"/>
                  <a:pt x="10427037" y="530961"/>
                  <a:pt x="12188823" y="69904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3" name="Fußzeilenplatzhalter 2"/>
          <p:cNvSpPr>
            <a:spLocks noGrp="1"/>
          </p:cNvSpPr>
          <p:nvPr>
            <p:ph type="ftr" sz="quarter" idx="11"/>
          </p:nvPr>
        </p:nvSpPr>
        <p:spPr bwMode="white"/>
        <p:txBody>
          <a:bodyPr rtlCol="0"/>
          <a:lstStyle>
            <a:lvl1pPr>
              <a:defRPr>
                <a:solidFill>
                  <a:schemeClr val="bg1"/>
                </a:solidFill>
              </a:defRPr>
            </a:lvl1pPr>
          </a:lstStyle>
          <a:p>
            <a:pPr rtl="0"/>
            <a:r>
              <a:rPr lang="de-DE" dirty="0"/>
              <a:t>Fußzeile hinzufügen</a:t>
            </a:r>
          </a:p>
        </p:txBody>
      </p:sp>
      <p:sp>
        <p:nvSpPr>
          <p:cNvPr id="2" name="Datumsplatzhalter 1"/>
          <p:cNvSpPr>
            <a:spLocks noGrp="1"/>
          </p:cNvSpPr>
          <p:nvPr>
            <p:ph type="dt" sz="half" idx="10"/>
          </p:nvPr>
        </p:nvSpPr>
        <p:spPr bwMode="white"/>
        <p:txBody>
          <a:bodyPr rtlCol="0"/>
          <a:lstStyle>
            <a:lvl1pPr>
              <a:defRPr>
                <a:solidFill>
                  <a:schemeClr val="bg1"/>
                </a:solidFill>
              </a:defRPr>
            </a:lvl1pPr>
          </a:lstStyle>
          <a:p>
            <a:pPr rtl="0"/>
            <a:fld id="{BD3C9C69-F4AC-49F9-A6A9-E2EE273032CB}" type="datetime1">
              <a:rPr lang="de-DE" smtClean="0"/>
              <a:t>29.11.2022</a:t>
            </a:fld>
            <a:endParaRPr lang="de-DE" dirty="0"/>
          </a:p>
        </p:txBody>
      </p:sp>
      <p:sp>
        <p:nvSpPr>
          <p:cNvPr id="4" name="Foliennummernplatzhalter 3"/>
          <p:cNvSpPr>
            <a:spLocks noGrp="1"/>
          </p:cNvSpPr>
          <p:nvPr>
            <p:ph type="sldNum" sz="quarter" idx="12"/>
          </p:nvPr>
        </p:nvSpPr>
        <p:spPr bwMode="white"/>
        <p:txBody>
          <a:bodyPr rtlCol="0"/>
          <a:lstStyle>
            <a:lvl1pPr>
              <a:defRPr>
                <a:solidFill>
                  <a:schemeClr val="bg1"/>
                </a:solidFill>
              </a:defRPr>
            </a:lvl1pPr>
          </a:lstStyle>
          <a:p>
            <a:pPr rtl="0"/>
            <a:fld id="{5382E9EE-A870-438B-947A-FF671DFAFC96}" type="slidenum">
              <a:rPr lang="de-DE" smtClean="0"/>
              <a:pPr/>
              <a:t>‹Nr.›</a:t>
            </a:fld>
            <a:endParaRPr lang="de-DE" dirty="0"/>
          </a:p>
        </p:txBody>
      </p:sp>
    </p:spTree>
    <p:extLst>
      <p:ext uri="{BB962C8B-B14F-4D97-AF65-F5344CB8AC3E}">
        <p14:creationId xmlns:p14="http://schemas.microsoft.com/office/powerpoint/2010/main" val="287941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Inhalt mit Beschriftung">
    <p:spTree>
      <p:nvGrpSpPr>
        <p:cNvPr id="1" name=""/>
        <p:cNvGrpSpPr/>
        <p:nvPr/>
      </p:nvGrpSpPr>
      <p:grpSpPr>
        <a:xfrm>
          <a:off x="0" y="0"/>
          <a:ext cx="0" cy="0"/>
          <a:chOff x="0" y="0"/>
          <a:chExt cx="0" cy="0"/>
        </a:xfrm>
      </p:grpSpPr>
      <p:sp>
        <p:nvSpPr>
          <p:cNvPr id="13" name="Rechteck 12"/>
          <p:cNvSpPr/>
          <p:nvPr/>
        </p:nvSpPr>
        <p:spPr>
          <a:xfrm>
            <a:off x="7466013" y="1"/>
            <a:ext cx="4722806" cy="6353183"/>
          </a:xfrm>
          <a:custGeom>
            <a:avLst/>
            <a:gdLst/>
            <a:ahLst/>
            <a:cxnLst/>
            <a:rect l="l" t="t" r="r" b="b"/>
            <a:pathLst>
              <a:path w="4722806" h="6353183">
                <a:moveTo>
                  <a:pt x="0" y="0"/>
                </a:moveTo>
                <a:lnTo>
                  <a:pt x="4722806" y="0"/>
                </a:lnTo>
                <a:lnTo>
                  <a:pt x="4722806" y="6098225"/>
                </a:lnTo>
                <a:cubicBezTo>
                  <a:pt x="3319459" y="6233334"/>
                  <a:pt x="1717095" y="6322975"/>
                  <a:pt x="0" y="6353183"/>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11" name="Rechteck 12"/>
          <p:cNvSpPr/>
          <p:nvPr/>
        </p:nvSpPr>
        <p:spPr>
          <a:xfrm flipV="1">
            <a:off x="1" y="6096000"/>
            <a:ext cx="12188824" cy="762000"/>
          </a:xfrm>
          <a:custGeom>
            <a:avLst/>
            <a:gdLst/>
            <a:ahLst/>
            <a:cxnLst/>
            <a:rect l="l" t="t" r="r" b="b"/>
            <a:pathLst>
              <a:path w="12188824" h="762000">
                <a:moveTo>
                  <a:pt x="0" y="762000"/>
                </a:moveTo>
                <a:cubicBezTo>
                  <a:pt x="1772814" y="590385"/>
                  <a:pt x="3864933" y="491506"/>
                  <a:pt x="6105606" y="491506"/>
                </a:cubicBezTo>
                <a:cubicBezTo>
                  <a:pt x="8336849" y="491506"/>
                  <a:pt x="10420784" y="589555"/>
                  <a:pt x="12188824" y="759776"/>
                </a:cubicBezTo>
                <a:lnTo>
                  <a:pt x="12188824" y="0"/>
                </a:lnTo>
                <a:lnTo>
                  <a:pt x="0" y="0"/>
                </a:lnTo>
                <a:close/>
              </a:path>
            </a:pathLst>
          </a:cu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12" name="Rechteck 12"/>
          <p:cNvSpPr/>
          <p:nvPr/>
        </p:nvSpPr>
        <p:spPr>
          <a:xfrm flipV="1">
            <a:off x="3" y="6158960"/>
            <a:ext cx="12188823" cy="699040"/>
          </a:xfrm>
          <a:custGeom>
            <a:avLst/>
            <a:gdLst/>
            <a:ahLst/>
            <a:cxnLst/>
            <a:rect l="l" t="t" r="r" b="b"/>
            <a:pathLst>
              <a:path w="12188823" h="699040">
                <a:moveTo>
                  <a:pt x="12188823" y="699040"/>
                </a:moveTo>
                <a:lnTo>
                  <a:pt x="12188823" y="0"/>
                </a:lnTo>
                <a:lnTo>
                  <a:pt x="0" y="0"/>
                </a:lnTo>
                <a:lnTo>
                  <a:pt x="0" y="609601"/>
                </a:lnTo>
                <a:cubicBezTo>
                  <a:pt x="1772814" y="437986"/>
                  <a:pt x="4065905" y="369154"/>
                  <a:pt x="6105606" y="384827"/>
                </a:cubicBezTo>
                <a:cubicBezTo>
                  <a:pt x="8126376" y="400355"/>
                  <a:pt x="10427037" y="530961"/>
                  <a:pt x="12188823" y="69904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2" name="Titel 1"/>
          <p:cNvSpPr>
            <a:spLocks noGrp="1"/>
          </p:cNvSpPr>
          <p:nvPr>
            <p:ph type="title" hasCustomPrompt="1"/>
          </p:nvPr>
        </p:nvSpPr>
        <p:spPr bwMode="black">
          <a:xfrm>
            <a:off x="7923212" y="457200"/>
            <a:ext cx="3781439" cy="3276600"/>
          </a:xfrm>
        </p:spPr>
        <p:txBody>
          <a:bodyPr rtlCol="0" anchor="b">
            <a:noAutofit/>
          </a:bodyPr>
          <a:lstStyle>
            <a:lvl1pPr algn="l">
              <a:defRPr sz="4000" b="0">
                <a:solidFill>
                  <a:schemeClr val="tx1"/>
                </a:solidFill>
              </a:defRPr>
            </a:lvl1pPr>
          </a:lstStyle>
          <a:p>
            <a:pPr rtl="0"/>
            <a:r>
              <a:rPr lang="de-DE" dirty="0" err="1"/>
              <a:t>Titelmasterfor-mat</a:t>
            </a:r>
            <a:r>
              <a:rPr lang="de-DE" dirty="0"/>
              <a:t> durch Klicken bearbeiten</a:t>
            </a:r>
          </a:p>
        </p:txBody>
      </p:sp>
      <p:sp>
        <p:nvSpPr>
          <p:cNvPr id="3" name="Inhaltsplatzhalter 2"/>
          <p:cNvSpPr>
            <a:spLocks noGrp="1"/>
          </p:cNvSpPr>
          <p:nvPr>
            <p:ph idx="1"/>
          </p:nvPr>
        </p:nvSpPr>
        <p:spPr>
          <a:xfrm>
            <a:off x="608013" y="457200"/>
            <a:ext cx="6324599" cy="5334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Textplatzhalter 3"/>
          <p:cNvSpPr>
            <a:spLocks noGrp="1"/>
          </p:cNvSpPr>
          <p:nvPr>
            <p:ph type="body" sz="half" idx="2"/>
          </p:nvPr>
        </p:nvSpPr>
        <p:spPr>
          <a:xfrm>
            <a:off x="7923212" y="3962400"/>
            <a:ext cx="3781439" cy="1828800"/>
          </a:xfrm>
        </p:spPr>
        <p:txBody>
          <a:bodyPr rtlCol="0">
            <a:normAutofit/>
          </a:bodyPr>
          <a:lstStyle>
            <a:lvl1pPr marL="0" indent="0">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a:t>Mastertextformat bearbeiten</a:t>
            </a:r>
          </a:p>
        </p:txBody>
      </p:sp>
      <p:sp>
        <p:nvSpPr>
          <p:cNvPr id="6" name="Fußzeilenplatzhalter 5"/>
          <p:cNvSpPr>
            <a:spLocks noGrp="1"/>
          </p:cNvSpPr>
          <p:nvPr>
            <p:ph type="ftr" sz="quarter" idx="11"/>
          </p:nvPr>
        </p:nvSpPr>
        <p:spPr bwMode="white"/>
        <p:txBody>
          <a:bodyPr rtlCol="0"/>
          <a:lstStyle>
            <a:lvl1pPr>
              <a:defRPr>
                <a:solidFill>
                  <a:schemeClr val="bg1"/>
                </a:solidFill>
              </a:defRPr>
            </a:lvl1pPr>
          </a:lstStyle>
          <a:p>
            <a:pPr rtl="0"/>
            <a:r>
              <a:rPr lang="de-DE" dirty="0"/>
              <a:t>Fußzeile hinzufügen</a:t>
            </a:r>
          </a:p>
        </p:txBody>
      </p:sp>
      <p:sp>
        <p:nvSpPr>
          <p:cNvPr id="5" name="Datumsplatzhalter 4"/>
          <p:cNvSpPr>
            <a:spLocks noGrp="1"/>
          </p:cNvSpPr>
          <p:nvPr>
            <p:ph type="dt" sz="half" idx="10"/>
          </p:nvPr>
        </p:nvSpPr>
        <p:spPr bwMode="white"/>
        <p:txBody>
          <a:bodyPr rtlCol="0"/>
          <a:lstStyle>
            <a:lvl1pPr>
              <a:defRPr>
                <a:solidFill>
                  <a:schemeClr val="bg1"/>
                </a:solidFill>
              </a:defRPr>
            </a:lvl1pPr>
          </a:lstStyle>
          <a:p>
            <a:pPr rtl="0"/>
            <a:fld id="{25B713EB-64B0-487C-91C4-EEFFD0E50321}" type="datetime1">
              <a:rPr lang="de-DE" smtClean="0"/>
              <a:t>29.11.2022</a:t>
            </a:fld>
            <a:endParaRPr lang="de-DE" dirty="0"/>
          </a:p>
        </p:txBody>
      </p:sp>
      <p:sp>
        <p:nvSpPr>
          <p:cNvPr id="7" name="Foliennummernplatzhalter 6"/>
          <p:cNvSpPr>
            <a:spLocks noGrp="1"/>
          </p:cNvSpPr>
          <p:nvPr>
            <p:ph type="sldNum" sz="quarter" idx="12"/>
          </p:nvPr>
        </p:nvSpPr>
        <p:spPr bwMode="white"/>
        <p:txBody>
          <a:bodyPr rtlCol="0"/>
          <a:lstStyle>
            <a:lvl1pPr>
              <a:defRPr>
                <a:solidFill>
                  <a:schemeClr val="bg1"/>
                </a:solidFill>
              </a:defRPr>
            </a:lvl1pPr>
          </a:lstStyle>
          <a:p>
            <a:pPr rtl="0"/>
            <a:fld id="{5382E9EE-A870-438B-947A-FF671DFAFC96}" type="slidenum">
              <a:rPr lang="de-DE" smtClean="0"/>
              <a:pPr/>
              <a:t>‹Nr.›</a:t>
            </a:fld>
            <a:endParaRPr lang="de-DE" dirty="0"/>
          </a:p>
        </p:txBody>
      </p:sp>
    </p:spTree>
    <p:extLst>
      <p:ext uri="{BB962C8B-B14F-4D97-AF65-F5344CB8AC3E}">
        <p14:creationId xmlns:p14="http://schemas.microsoft.com/office/powerpoint/2010/main" val="389945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Rechteck 12"/>
          <p:cNvSpPr/>
          <p:nvPr/>
        </p:nvSpPr>
        <p:spPr>
          <a:xfrm>
            <a:off x="0" y="0"/>
            <a:ext cx="12188825" cy="1870938"/>
          </a:xfrm>
          <a:custGeom>
            <a:avLst/>
            <a:gdLst>
              <a:gd name="connsiteX0" fmla="*/ 0 w 12188825"/>
              <a:gd name="connsiteY0" fmla="*/ 0 h 1870938"/>
              <a:gd name="connsiteX1" fmla="*/ 12188825 w 12188825"/>
              <a:gd name="connsiteY1" fmla="*/ 0 h 1870938"/>
              <a:gd name="connsiteX2" fmla="*/ 12188825 w 12188825"/>
              <a:gd name="connsiteY2" fmla="*/ 85846 h 1870938"/>
              <a:gd name="connsiteX3" fmla="*/ 12188825 w 12188825"/>
              <a:gd name="connsiteY3" fmla="*/ 335280 h 1870938"/>
              <a:gd name="connsiteX4" fmla="*/ 12188825 w 12188825"/>
              <a:gd name="connsiteY4" fmla="*/ 1868714 h 1870938"/>
              <a:gd name="connsiteX5" fmla="*/ 6105607 w 12188825"/>
              <a:gd name="connsiteY5" fmla="*/ 1600444 h 1870938"/>
              <a:gd name="connsiteX6" fmla="*/ 1 w 12188825"/>
              <a:gd name="connsiteY6" fmla="*/ 1870938 h 1870938"/>
              <a:gd name="connsiteX7" fmla="*/ 1 w 12188825"/>
              <a:gd name="connsiteY7" fmla="*/ 335280 h 1870938"/>
              <a:gd name="connsiteX8" fmla="*/ 0 w 12188825"/>
              <a:gd name="connsiteY8" fmla="*/ 0 h 1870938"/>
              <a:gd name="connsiteX0" fmla="*/ 0 w 12188825"/>
              <a:gd name="connsiteY0" fmla="*/ 0 h 1870938"/>
              <a:gd name="connsiteX1" fmla="*/ 12188825 w 12188825"/>
              <a:gd name="connsiteY1" fmla="*/ 0 h 1870938"/>
              <a:gd name="connsiteX2" fmla="*/ 12188825 w 12188825"/>
              <a:gd name="connsiteY2" fmla="*/ 85846 h 1870938"/>
              <a:gd name="connsiteX3" fmla="*/ 12188825 w 12188825"/>
              <a:gd name="connsiteY3" fmla="*/ 335280 h 1870938"/>
              <a:gd name="connsiteX4" fmla="*/ 12188825 w 12188825"/>
              <a:gd name="connsiteY4" fmla="*/ 1868714 h 1870938"/>
              <a:gd name="connsiteX5" fmla="*/ 6105607 w 12188825"/>
              <a:gd name="connsiteY5" fmla="*/ 1600444 h 1870938"/>
              <a:gd name="connsiteX6" fmla="*/ 1 w 12188825"/>
              <a:gd name="connsiteY6" fmla="*/ 1870938 h 1870938"/>
              <a:gd name="connsiteX7" fmla="*/ 0 w 12188825"/>
              <a:gd name="connsiteY7" fmla="*/ 0 h 1870938"/>
              <a:gd name="connsiteX0" fmla="*/ 0 w 12188825"/>
              <a:gd name="connsiteY0" fmla="*/ 0 h 1870938"/>
              <a:gd name="connsiteX1" fmla="*/ 12188825 w 12188825"/>
              <a:gd name="connsiteY1" fmla="*/ 0 h 1870938"/>
              <a:gd name="connsiteX2" fmla="*/ 12188825 w 12188825"/>
              <a:gd name="connsiteY2" fmla="*/ 335280 h 1870938"/>
              <a:gd name="connsiteX3" fmla="*/ 12188825 w 12188825"/>
              <a:gd name="connsiteY3" fmla="*/ 1868714 h 1870938"/>
              <a:gd name="connsiteX4" fmla="*/ 6105607 w 12188825"/>
              <a:gd name="connsiteY4" fmla="*/ 1600444 h 1870938"/>
              <a:gd name="connsiteX5" fmla="*/ 1 w 12188825"/>
              <a:gd name="connsiteY5" fmla="*/ 1870938 h 1870938"/>
              <a:gd name="connsiteX6" fmla="*/ 0 w 12188825"/>
              <a:gd name="connsiteY6" fmla="*/ 0 h 1870938"/>
              <a:gd name="connsiteX0" fmla="*/ 0 w 12188825"/>
              <a:gd name="connsiteY0" fmla="*/ 0 h 1870938"/>
              <a:gd name="connsiteX1" fmla="*/ 12188825 w 12188825"/>
              <a:gd name="connsiteY1" fmla="*/ 0 h 1870938"/>
              <a:gd name="connsiteX2" fmla="*/ 12188825 w 12188825"/>
              <a:gd name="connsiteY2" fmla="*/ 1868714 h 1870938"/>
              <a:gd name="connsiteX3" fmla="*/ 6105607 w 12188825"/>
              <a:gd name="connsiteY3" fmla="*/ 1600444 h 1870938"/>
              <a:gd name="connsiteX4" fmla="*/ 1 w 12188825"/>
              <a:gd name="connsiteY4" fmla="*/ 1870938 h 1870938"/>
              <a:gd name="connsiteX5" fmla="*/ 0 w 12188825"/>
              <a:gd name="connsiteY5" fmla="*/ 0 h 187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5" h="1870938">
                <a:moveTo>
                  <a:pt x="0" y="0"/>
                </a:moveTo>
                <a:lnTo>
                  <a:pt x="12188825" y="0"/>
                </a:lnTo>
                <a:lnTo>
                  <a:pt x="12188825" y="1868714"/>
                </a:lnTo>
                <a:cubicBezTo>
                  <a:pt x="10420785" y="1698493"/>
                  <a:pt x="8336850" y="1600444"/>
                  <a:pt x="6105607" y="1600444"/>
                </a:cubicBezTo>
                <a:cubicBezTo>
                  <a:pt x="3864934" y="1600444"/>
                  <a:pt x="1772815" y="1699323"/>
                  <a:pt x="1" y="1870938"/>
                </a:cubicBezTo>
                <a:cubicBezTo>
                  <a:pt x="1" y="1247292"/>
                  <a:pt x="0" y="623646"/>
                  <a:pt x="0" y="0"/>
                </a:cubicBezTo>
                <a:close/>
              </a:path>
            </a:pathLst>
          </a:cu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23" name="Rechteck 12"/>
          <p:cNvSpPr/>
          <p:nvPr/>
        </p:nvSpPr>
        <p:spPr>
          <a:xfrm>
            <a:off x="1" y="0"/>
            <a:ext cx="12188824" cy="1812642"/>
          </a:xfrm>
          <a:custGeom>
            <a:avLst/>
            <a:gdLst>
              <a:gd name="connsiteX0" fmla="*/ 0 w 12188824"/>
              <a:gd name="connsiteY0" fmla="*/ 0 h 1812642"/>
              <a:gd name="connsiteX1" fmla="*/ 12188824 w 12188824"/>
              <a:gd name="connsiteY1" fmla="*/ 0 h 1812642"/>
              <a:gd name="connsiteX2" fmla="*/ 12188824 w 12188824"/>
              <a:gd name="connsiteY2" fmla="*/ 1812642 h 1812642"/>
              <a:gd name="connsiteX3" fmla="*/ 6105607 w 12188824"/>
              <a:gd name="connsiteY3" fmla="*/ 1498429 h 1812642"/>
              <a:gd name="connsiteX4" fmla="*/ 1 w 12188824"/>
              <a:gd name="connsiteY4" fmla="*/ 1723203 h 1812642"/>
              <a:gd name="connsiteX5" fmla="*/ 1 w 12188824"/>
              <a:gd name="connsiteY5" fmla="*/ 187545 h 1812642"/>
              <a:gd name="connsiteX6" fmla="*/ 0 w 12188824"/>
              <a:gd name="connsiteY6" fmla="*/ 0 h 1812642"/>
              <a:gd name="connsiteX0" fmla="*/ 0 w 12188824"/>
              <a:gd name="connsiteY0" fmla="*/ 0 h 1812642"/>
              <a:gd name="connsiteX1" fmla="*/ 12188824 w 12188824"/>
              <a:gd name="connsiteY1" fmla="*/ 0 h 1812642"/>
              <a:gd name="connsiteX2" fmla="*/ 12188824 w 12188824"/>
              <a:gd name="connsiteY2" fmla="*/ 1812642 h 1812642"/>
              <a:gd name="connsiteX3" fmla="*/ 6105607 w 12188824"/>
              <a:gd name="connsiteY3" fmla="*/ 1498429 h 1812642"/>
              <a:gd name="connsiteX4" fmla="*/ 1 w 12188824"/>
              <a:gd name="connsiteY4" fmla="*/ 1723203 h 1812642"/>
              <a:gd name="connsiteX5" fmla="*/ 0 w 12188824"/>
              <a:gd name="connsiteY5" fmla="*/ 0 h 1812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4" h="1812642">
                <a:moveTo>
                  <a:pt x="0" y="0"/>
                </a:moveTo>
                <a:lnTo>
                  <a:pt x="12188824" y="0"/>
                </a:lnTo>
                <a:lnTo>
                  <a:pt x="12188824" y="1812642"/>
                </a:lnTo>
                <a:cubicBezTo>
                  <a:pt x="10427038" y="1644563"/>
                  <a:pt x="8126377" y="1513957"/>
                  <a:pt x="6105607" y="1498429"/>
                </a:cubicBezTo>
                <a:cubicBezTo>
                  <a:pt x="4065906" y="1482756"/>
                  <a:pt x="1772815" y="1551588"/>
                  <a:pt x="1" y="1723203"/>
                </a:cubicBezTo>
                <a:cubicBezTo>
                  <a:pt x="1" y="1148802"/>
                  <a:pt x="0" y="574401"/>
                  <a:pt x="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7" name="Rechteck 7"/>
          <p:cNvSpPr/>
          <p:nvPr/>
        </p:nvSpPr>
        <p:spPr bwMode="hidden">
          <a:xfrm>
            <a:off x="1" y="6354411"/>
            <a:ext cx="12188824" cy="503589"/>
          </a:xfrm>
          <a:custGeom>
            <a:avLst/>
            <a:gdLst/>
            <a:ahLst/>
            <a:cxnLst/>
            <a:rect l="l" t="t" r="r" b="b"/>
            <a:pathLst>
              <a:path w="12188824" h="503589">
                <a:moveTo>
                  <a:pt x="6105606" y="0"/>
                </a:moveTo>
                <a:cubicBezTo>
                  <a:pt x="8336849" y="0"/>
                  <a:pt x="10420784" y="98049"/>
                  <a:pt x="12188824" y="268270"/>
                </a:cubicBezTo>
                <a:lnTo>
                  <a:pt x="12188824" y="503589"/>
                </a:lnTo>
                <a:lnTo>
                  <a:pt x="0" y="503589"/>
                </a:lnTo>
                <a:lnTo>
                  <a:pt x="0" y="270494"/>
                </a:lnTo>
                <a:cubicBezTo>
                  <a:pt x="1772814" y="98879"/>
                  <a:pt x="3864933" y="0"/>
                  <a:pt x="6105606" y="0"/>
                </a:cubicBezTo>
                <a:close/>
              </a:path>
            </a:pathLst>
          </a:cu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2" name="Titelplatzhalter 1"/>
          <p:cNvSpPr>
            <a:spLocks noGrp="1"/>
          </p:cNvSpPr>
          <p:nvPr>
            <p:ph type="title"/>
          </p:nvPr>
        </p:nvSpPr>
        <p:spPr bwMode="white">
          <a:xfrm>
            <a:off x="1522414" y="274638"/>
            <a:ext cx="9144000" cy="1096962"/>
          </a:xfrm>
          <a:prstGeom prst="rect">
            <a:avLst/>
          </a:prstGeom>
        </p:spPr>
        <p:txBody>
          <a:bodyPr vert="horz" lIns="91440" tIns="45720" rIns="91440" bIns="45720" rtlCol="0" anchor="b">
            <a:normAutofit/>
          </a:bodyPr>
          <a:lstStyle/>
          <a:p>
            <a:pPr rtl="0"/>
            <a:r>
              <a:rPr lang="de-DE" dirty="0"/>
              <a:t>Titelmasterformat durch Klicken bearbeiten</a:t>
            </a:r>
          </a:p>
        </p:txBody>
      </p:sp>
      <p:sp>
        <p:nvSpPr>
          <p:cNvPr id="3" name="Textplatzhalt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rtl="0"/>
            <a:r>
              <a:rPr lang="de-DE" dirty="0"/>
              <a:t>Textmasterformate bearbeiten</a:t>
            </a:r>
          </a:p>
          <a:p>
            <a:pPr lvl="1" rtl="0"/>
            <a:r>
              <a:rPr lang="de-DE" dirty="0"/>
              <a:t>Zweite Ebene</a:t>
            </a:r>
          </a:p>
          <a:p>
            <a:pPr lvl="2" rtl="0"/>
            <a:r>
              <a:rPr lang="de-DE" dirty="0"/>
              <a:t>Dritte Ebene</a:t>
            </a:r>
          </a:p>
          <a:p>
            <a:pPr lvl="3" rtl="0"/>
            <a:r>
              <a:rPr lang="de-DE" dirty="0"/>
              <a:t>Vierte Ebene</a:t>
            </a:r>
          </a:p>
          <a:p>
            <a:pPr lvl="4" rtl="0"/>
            <a:r>
              <a:rPr lang="de-DE" dirty="0"/>
              <a:t>Fünfte Ebene</a:t>
            </a:r>
          </a:p>
        </p:txBody>
      </p:sp>
      <p:sp>
        <p:nvSpPr>
          <p:cNvPr id="5" name="Fußzeilenplatzhalter 4"/>
          <p:cNvSpPr>
            <a:spLocks noGrp="1"/>
          </p:cNvSpPr>
          <p:nvPr>
            <p:ph type="ftr" sz="quarter" idx="3"/>
          </p:nvPr>
        </p:nvSpPr>
        <p:spPr>
          <a:xfrm>
            <a:off x="1525138" y="6518274"/>
            <a:ext cx="5864674" cy="320676"/>
          </a:xfrm>
          <a:prstGeom prst="rect">
            <a:avLst/>
          </a:prstGeom>
        </p:spPr>
        <p:txBody>
          <a:bodyPr vert="horz" lIns="91440" tIns="45720" rIns="91440" bIns="45720" rtlCol="0" anchor="ctr"/>
          <a:lstStyle>
            <a:lvl1pPr algn="l">
              <a:defRPr sz="1100">
                <a:solidFill>
                  <a:schemeClr val="tx1"/>
                </a:solidFill>
              </a:defRPr>
            </a:lvl1pPr>
          </a:lstStyle>
          <a:p>
            <a:pPr rtl="0"/>
            <a:r>
              <a:rPr lang="de-DE" dirty="0"/>
              <a:t>Fußzeile hinzufügen</a:t>
            </a:r>
          </a:p>
        </p:txBody>
      </p:sp>
      <p:sp>
        <p:nvSpPr>
          <p:cNvPr id="4" name="Datumsplatzhalter 3"/>
          <p:cNvSpPr>
            <a:spLocks noGrp="1"/>
          </p:cNvSpPr>
          <p:nvPr>
            <p:ph type="dt" sz="half" idx="2"/>
          </p:nvPr>
        </p:nvSpPr>
        <p:spPr>
          <a:xfrm>
            <a:off x="7618412" y="6518274"/>
            <a:ext cx="1676400" cy="320676"/>
          </a:xfrm>
          <a:prstGeom prst="rect">
            <a:avLst/>
          </a:prstGeom>
        </p:spPr>
        <p:txBody>
          <a:bodyPr vert="horz" lIns="91440" tIns="45720" rIns="91440" bIns="45720" rtlCol="0" anchor="ctr"/>
          <a:lstStyle>
            <a:lvl1pPr algn="r">
              <a:defRPr sz="1100">
                <a:solidFill>
                  <a:schemeClr val="tx1"/>
                </a:solidFill>
              </a:defRPr>
            </a:lvl1pPr>
          </a:lstStyle>
          <a:p>
            <a:pPr rtl="0"/>
            <a:fld id="{EF1BAD21-3FBE-4763-9AD0-5333F3298BE2}" type="datetime1">
              <a:rPr lang="de-DE" smtClean="0"/>
              <a:t>29.11.2022</a:t>
            </a:fld>
            <a:endParaRPr lang="de-DE" dirty="0"/>
          </a:p>
        </p:txBody>
      </p:sp>
      <p:sp>
        <p:nvSpPr>
          <p:cNvPr id="6" name="Foliennummernplatzhalter 5"/>
          <p:cNvSpPr>
            <a:spLocks noGrp="1"/>
          </p:cNvSpPr>
          <p:nvPr>
            <p:ph type="sldNum" sz="quarter" idx="4"/>
          </p:nvPr>
        </p:nvSpPr>
        <p:spPr>
          <a:xfrm>
            <a:off x="9523412" y="6518274"/>
            <a:ext cx="1143002" cy="320676"/>
          </a:xfrm>
          <a:prstGeom prst="rect">
            <a:avLst/>
          </a:prstGeom>
        </p:spPr>
        <p:txBody>
          <a:bodyPr vert="horz" lIns="91440" tIns="45720" rIns="91440" bIns="45720" rtlCol="0" anchor="ctr"/>
          <a:lstStyle>
            <a:lvl1pPr algn="r">
              <a:defRPr sz="1100">
                <a:solidFill>
                  <a:schemeClr val="tx1"/>
                </a:solidFill>
              </a:defRPr>
            </a:lvl1pPr>
          </a:lstStyle>
          <a:p>
            <a:pPr rtl="0"/>
            <a:fld id="{5382E9EE-A870-438B-947A-FF671DFAFC96}" type="slidenum">
              <a:rPr lang="de-DE" smtClean="0"/>
              <a:pPr/>
              <a:t>‹Nr.›</a:t>
            </a:fld>
            <a:endParaRPr lang="de-DE" dirty="0"/>
          </a:p>
        </p:txBody>
      </p:sp>
    </p:spTree>
    <p:extLst>
      <p:ext uri="{BB962C8B-B14F-4D97-AF65-F5344CB8AC3E}">
        <p14:creationId xmlns:p14="http://schemas.microsoft.com/office/powerpoint/2010/main" val="4248769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1000"/>
        </a:spcBef>
        <a:buSzPct val="90000"/>
        <a:buFont typeface="Arial"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SzPct val="100000"/>
        <a:buFont typeface="Arial" pitchFamily="34" charset="0"/>
        <a:buChar char="▪"/>
        <a:defRPr sz="1600" kern="1200">
          <a:solidFill>
            <a:schemeClr val="tx1"/>
          </a:solidFill>
          <a:latin typeface="+mn-lt"/>
          <a:ea typeface="+mn-ea"/>
          <a:cs typeface="+mn-cs"/>
        </a:defRPr>
      </a:lvl3pPr>
      <a:lvl4pPr marL="86868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400" kern="1200">
          <a:solidFill>
            <a:schemeClr val="tx1"/>
          </a:solidFill>
          <a:latin typeface="+mn-lt"/>
          <a:ea typeface="+mn-ea"/>
          <a:cs typeface="+mn-cs"/>
        </a:defRPr>
      </a:lvl5pPr>
      <a:lvl6pPr marL="12344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6pPr>
      <a:lvl7pPr marL="1417320" indent="-182880" algn="l" defTabSz="914400" rtl="0" eaLnBrk="1" latinLnBrk="0" hangingPunct="1">
        <a:lnSpc>
          <a:spcPct val="90000"/>
        </a:lnSpc>
        <a:spcBef>
          <a:spcPts val="600"/>
        </a:spcBef>
        <a:buSzPct val="100000"/>
        <a:buFont typeface="Arial" pitchFamily="34" charset="0"/>
        <a:buChar char="▪"/>
        <a:defRPr sz="1400" kern="1200">
          <a:solidFill>
            <a:schemeClr val="tx1"/>
          </a:solidFill>
          <a:latin typeface="+mn-lt"/>
          <a:ea typeface="+mn-ea"/>
          <a:cs typeface="+mn-cs"/>
        </a:defRPr>
      </a:lvl7pPr>
      <a:lvl8pPr marL="160020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8pPr>
      <a:lvl9pPr marL="1783080" indent="-182880" algn="l" defTabSz="914400" rtl="0" eaLnBrk="1" latinLnBrk="0" hangingPunct="1">
        <a:lnSpc>
          <a:spcPct val="90000"/>
        </a:lnSpc>
        <a:spcBef>
          <a:spcPts val="600"/>
        </a:spcBef>
        <a:buSzPct val="100000"/>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youtube.com/watch?v=0NA1b8TeMN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8D8875-5680-ACAB-DB91-F94E5A42AA72}"/>
              </a:ext>
            </a:extLst>
          </p:cNvPr>
          <p:cNvSpPr>
            <a:spLocks noGrp="1"/>
          </p:cNvSpPr>
          <p:nvPr>
            <p:ph type="title"/>
          </p:nvPr>
        </p:nvSpPr>
        <p:spPr>
          <a:xfrm>
            <a:off x="1629916" y="274638"/>
            <a:ext cx="9036497" cy="994122"/>
          </a:xfrm>
        </p:spPr>
        <p:txBody>
          <a:bodyPr>
            <a:normAutofit/>
          </a:bodyPr>
          <a:lstStyle/>
          <a:p>
            <a:r>
              <a:rPr lang="de-DE" sz="2000" b="1" dirty="0">
                <a:effectLst/>
                <a:latin typeface="Arial" panose="020B0604020202020204" pitchFamily="34" charset="0"/>
                <a:ea typeface="Calibri" panose="020F0502020204030204" pitchFamily="34" charset="0"/>
                <a:cs typeface="Arial" panose="020B0604020202020204" pitchFamily="34" charset="0"/>
              </a:rPr>
              <a:t>Am 4. Dezember ist Barbara Tag</a:t>
            </a:r>
            <a:br>
              <a:rPr lang="de-DE" sz="2000" b="1" dirty="0">
                <a:effectLst/>
                <a:latin typeface="Arial" panose="020B0604020202020204" pitchFamily="34" charset="0"/>
                <a:ea typeface="Calibri" panose="020F0502020204030204" pitchFamily="34" charset="0"/>
                <a:cs typeface="Arial" panose="020B0604020202020204" pitchFamily="34" charset="0"/>
              </a:rPr>
            </a:br>
            <a:endParaRPr lang="de-DE" sz="2000" b="1" dirty="0">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50EED2A1-2757-1C1F-4C88-29D174FAB6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1337" y="1916832"/>
            <a:ext cx="8686150" cy="3803619"/>
          </a:xfrm>
          <a:prstGeom prst="rect">
            <a:avLst/>
          </a:prstGeom>
        </p:spPr>
      </p:pic>
    </p:spTree>
    <p:extLst>
      <p:ext uri="{BB962C8B-B14F-4D97-AF65-F5344CB8AC3E}">
        <p14:creationId xmlns:p14="http://schemas.microsoft.com/office/powerpoint/2010/main" val="2115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E87B2-6657-B651-AEEE-AA27E26E84CE}"/>
              </a:ext>
            </a:extLst>
          </p:cNvPr>
          <p:cNvSpPr>
            <a:spLocks noGrp="1"/>
          </p:cNvSpPr>
          <p:nvPr>
            <p:ph type="title"/>
          </p:nvPr>
        </p:nvSpPr>
        <p:spPr>
          <a:xfrm>
            <a:off x="1413892" y="332656"/>
            <a:ext cx="9252521" cy="3096344"/>
          </a:xfrm>
        </p:spPr>
        <p:txBody>
          <a:bodyPr>
            <a:normAutofit fontScale="90000"/>
          </a:bodyPr>
          <a:lstStyle/>
          <a:p>
            <a:pPr>
              <a:lnSpc>
                <a:spcPct val="107000"/>
              </a:lnSpc>
              <a:spcAft>
                <a:spcPts val="750"/>
              </a:spcAft>
            </a:pPr>
            <a:r>
              <a:rPr lang="de-DE" sz="1800" b="1" i="1" dirty="0">
                <a:solidFill>
                  <a:schemeClr val="accent3"/>
                </a:solidFill>
                <a:effectLst/>
                <a:latin typeface="Arial" panose="020B0604020202020204" pitchFamily="34" charset="0"/>
                <a:ea typeface="Times New Roman" panose="02020603050405020304" pitchFamily="18" charset="0"/>
                <a:cs typeface="Times New Roman" panose="02020603050405020304" pitchFamily="18" charset="0"/>
              </a:rPr>
              <a:t>Die Geschichte der Heiligen: Barbara erfuhr vom Christentum</a:t>
            </a:r>
            <a:br>
              <a:rPr lang="de-DE" sz="1800" b="1" i="1" dirty="0">
                <a:solidFill>
                  <a:schemeClr val="accent3"/>
                </a:solidFill>
                <a:effectLst/>
                <a:latin typeface="Arial" panose="020B0604020202020204" pitchFamily="34" charset="0"/>
                <a:ea typeface="Times New Roman" panose="02020603050405020304" pitchFamily="18" charset="0"/>
                <a:cs typeface="Times New Roman" panose="02020603050405020304" pitchFamily="18" charset="0"/>
              </a:rPr>
            </a:br>
            <a:r>
              <a:rPr lang="de-DE" sz="900" b="1" i="1" dirty="0">
                <a:solidFill>
                  <a:schemeClr val="accent3"/>
                </a:solidFill>
                <a:effectLst/>
                <a:latin typeface="Arial" panose="020B0604020202020204" pitchFamily="34" charset="0"/>
                <a:ea typeface="Times New Roman" panose="02020603050405020304" pitchFamily="18" charset="0"/>
                <a:cs typeface="Times New Roman" panose="02020603050405020304" pitchFamily="18" charset="0"/>
              </a:rPr>
              <a:t> </a:t>
            </a:r>
            <a:br>
              <a:rPr lang="de-DE" sz="1800" i="1" dirty="0">
                <a:effectLst/>
                <a:latin typeface="Calibri" panose="020F0502020204030204" pitchFamily="34" charset="0"/>
                <a:ea typeface="Calibri" panose="020F0502020204030204" pitchFamily="34" charset="0"/>
                <a:cs typeface="Times New Roman" panose="02020603050405020304" pitchFamily="18" charset="0"/>
              </a:rPr>
            </a:br>
            <a:r>
              <a:rPr lang="de-DE" sz="1800" i="1" dirty="0">
                <a:solidFill>
                  <a:srgbClr val="444444"/>
                </a:solidFill>
                <a:effectLst/>
                <a:latin typeface="Arial" panose="020B0604020202020204" pitchFamily="34" charset="0"/>
                <a:ea typeface="Times New Roman" panose="02020603050405020304" pitchFamily="18" charset="0"/>
                <a:cs typeface="Times New Roman" panose="02020603050405020304" pitchFamily="18" charset="0"/>
              </a:rPr>
              <a:t>Barbara lebte wahrscheinlich am Ende des 3. Jahrhunderts im heutigen </a:t>
            </a:r>
            <a:r>
              <a:rPr lang="de-DE" sz="1800" i="1" dirty="0" err="1">
                <a:solidFill>
                  <a:srgbClr val="444444"/>
                </a:solidFill>
                <a:effectLst/>
                <a:latin typeface="Arial" panose="020B0604020202020204" pitchFamily="34" charset="0"/>
                <a:ea typeface="Times New Roman" panose="02020603050405020304" pitchFamily="18" charset="0"/>
                <a:cs typeface="Times New Roman" panose="02020603050405020304" pitchFamily="18" charset="0"/>
              </a:rPr>
              <a:t>Izmit</a:t>
            </a:r>
            <a:r>
              <a:rPr lang="de-DE" sz="1800" i="1" dirty="0">
                <a:solidFill>
                  <a:srgbClr val="444444"/>
                </a:solidFill>
                <a:effectLst/>
                <a:latin typeface="Arial" panose="020B0604020202020204" pitchFamily="34" charset="0"/>
                <a:ea typeface="Times New Roman" panose="02020603050405020304" pitchFamily="18" charset="0"/>
                <a:cs typeface="Times New Roman" panose="02020603050405020304" pitchFamily="18" charset="0"/>
              </a:rPr>
              <a:t> in der Türkei. Dort starb sie der Legende nach am 4. Dezember im Jahr 306 für ihren Glauben. Als hübsche, junge Frau sollte sie nach dem Willen ihres Vaters heiraten und davon abgehalten werden, den christlichen Glauben anzunehmen.</a:t>
            </a:r>
            <a:br>
              <a:rPr lang="de-DE" sz="1800" i="1" dirty="0">
                <a:effectLst/>
                <a:latin typeface="Calibri" panose="020F0502020204030204" pitchFamily="34" charset="0"/>
                <a:ea typeface="Calibri" panose="020F0502020204030204" pitchFamily="34" charset="0"/>
                <a:cs typeface="Times New Roman" panose="02020603050405020304" pitchFamily="18" charset="0"/>
              </a:rPr>
            </a:br>
            <a:r>
              <a:rPr lang="de-DE" sz="1800" i="1" dirty="0">
                <a:solidFill>
                  <a:srgbClr val="444444"/>
                </a:solidFill>
                <a:effectLst/>
                <a:latin typeface="Arial" panose="020B0604020202020204" pitchFamily="34" charset="0"/>
                <a:ea typeface="Times New Roman" panose="02020603050405020304" pitchFamily="18" charset="0"/>
                <a:cs typeface="Times New Roman" panose="02020603050405020304" pitchFamily="18" charset="0"/>
              </a:rPr>
              <a:t>Barbara erfuhr durch ihre Lehrer vom Christentum. Da ihr Vater wohlhabend war, ließ er sie gut ausbilden und ihr dafür ein Zimmer in einem Turm einrichten. Sie ließ sich taufen und ein Badezimmer bauen, das sie als Betraum nutzte. Zu den beiden vorhandenen Fenstern ließ sie ein drittes hinzufügen – als Symbol für die Dreifaltigkeit. So ist sie der Überlieferung nach die erste Bekennerin der Dreifaltigkeit. Der Turm ist eines der Attribute, mit denen sie abgebildet und dargestellt wird.</a:t>
            </a:r>
            <a:endParaRPr lang="de-DE" sz="2000" dirty="0"/>
          </a:p>
        </p:txBody>
      </p:sp>
      <p:sp>
        <p:nvSpPr>
          <p:cNvPr id="3" name="Textplatzhalter 2">
            <a:extLst>
              <a:ext uri="{FF2B5EF4-FFF2-40B4-BE49-F238E27FC236}">
                <a16:creationId xmlns:a16="http://schemas.microsoft.com/office/drawing/2014/main" id="{4AE9B22B-9F3D-1A9F-7927-4AEA1CB44263}"/>
              </a:ext>
            </a:extLst>
          </p:cNvPr>
          <p:cNvSpPr>
            <a:spLocks noGrp="1"/>
          </p:cNvSpPr>
          <p:nvPr>
            <p:ph type="body" idx="1"/>
          </p:nvPr>
        </p:nvSpPr>
        <p:spPr>
          <a:xfrm>
            <a:off x="1413891" y="3573016"/>
            <a:ext cx="9252521" cy="2376264"/>
          </a:xfrm>
        </p:spPr>
        <p:txBody>
          <a:bodyPr>
            <a:normAutofit fontScale="25000" lnSpcReduction="20000"/>
          </a:bodyPr>
          <a:lstStyle/>
          <a:p>
            <a:pPr>
              <a:lnSpc>
                <a:spcPct val="120000"/>
              </a:lnSpc>
              <a:spcAft>
                <a:spcPts val="750"/>
              </a:spcAft>
            </a:pPr>
            <a:r>
              <a:rPr lang="de-DE" sz="5600" b="1" i="1" dirty="0">
                <a:solidFill>
                  <a:schemeClr val="accent3"/>
                </a:solidFill>
                <a:effectLst/>
                <a:latin typeface="Arial" panose="020B0604020202020204" pitchFamily="34" charset="0"/>
                <a:ea typeface="Times New Roman" panose="02020603050405020304" pitchFamily="18" charset="0"/>
                <a:cs typeface="Times New Roman" panose="02020603050405020304" pitchFamily="18" charset="0"/>
              </a:rPr>
              <a:t>Barbarazweige blühen an Weihnachten</a:t>
            </a:r>
            <a:endParaRPr lang="de-DE" sz="5600" b="1" i="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750"/>
              </a:spcAft>
            </a:pPr>
            <a:r>
              <a:rPr lang="de-DE" sz="5600" i="1" dirty="0">
                <a:solidFill>
                  <a:srgbClr val="444444"/>
                </a:solidFill>
                <a:effectLst/>
                <a:latin typeface="Arial" panose="020B0604020202020204" pitchFamily="34" charset="0"/>
                <a:ea typeface="Times New Roman" panose="02020603050405020304" pitchFamily="18" charset="0"/>
                <a:cs typeface="Times New Roman" panose="02020603050405020304" pitchFamily="18" charset="0"/>
              </a:rPr>
              <a:t>Es gibt eine reiche Tradition rund um die heilige Barbara. Neben ihrer Rolle als Gabenbringerin vor Weihnachten werden bis heute am 4. Dezember Zweige von Obstbäumen geschnitten und ins Wasser gestellt. Für diese Barbarazweige werden verwendet: Weichsel, Apfel, Birne, Pflaume, Flieder, Linde und Kirsche.</a:t>
            </a:r>
            <a:endParaRPr lang="de-DE" sz="56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de-DE" sz="5600" i="1" dirty="0">
                <a:solidFill>
                  <a:srgbClr val="444444"/>
                </a:solidFill>
                <a:effectLst/>
                <a:latin typeface="Arial" panose="020B0604020202020204" pitchFamily="34" charset="0"/>
                <a:ea typeface="Times New Roman" panose="02020603050405020304" pitchFamily="18" charset="0"/>
                <a:cs typeface="Times New Roman" panose="02020603050405020304" pitchFamily="18" charset="0"/>
              </a:rPr>
              <a:t>Der Gedenktag von Barbara liegt am Beginn des neuen Kirchenjahres. Die Zweige wurden als Mittel zur Zukunftsschau eingesetzt: Nach regionalem Volksglauben bedeutet das Aufblühen der Barbarazweige Glück im kommenden Jahr.</a:t>
            </a:r>
            <a:endParaRPr lang="de-DE" sz="5600" i="1"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800" dirty="0"/>
          </a:p>
        </p:txBody>
      </p:sp>
    </p:spTree>
    <p:extLst>
      <p:ext uri="{BB962C8B-B14F-4D97-AF65-F5344CB8AC3E}">
        <p14:creationId xmlns:p14="http://schemas.microsoft.com/office/powerpoint/2010/main" val="204260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1D91111-02E5-C6A1-5405-6CA37D86AF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6060" y="404664"/>
            <a:ext cx="5529185" cy="3096344"/>
          </a:xfrm>
          <a:prstGeom prst="rect">
            <a:avLst/>
          </a:prstGeom>
        </p:spPr>
      </p:pic>
      <p:sp>
        <p:nvSpPr>
          <p:cNvPr id="5" name="Textfeld 4">
            <a:extLst>
              <a:ext uri="{FF2B5EF4-FFF2-40B4-BE49-F238E27FC236}">
                <a16:creationId xmlns:a16="http://schemas.microsoft.com/office/drawing/2014/main" id="{C3A87784-3EE4-DDF6-EF02-1E812FBD76A5}"/>
              </a:ext>
            </a:extLst>
          </p:cNvPr>
          <p:cNvSpPr txBox="1"/>
          <p:nvPr/>
        </p:nvSpPr>
        <p:spPr>
          <a:xfrm>
            <a:off x="261764" y="3717031"/>
            <a:ext cx="8882236" cy="2391937"/>
          </a:xfrm>
          <a:prstGeom prst="rect">
            <a:avLst/>
          </a:prstGeom>
          <a:noFill/>
        </p:spPr>
        <p:txBody>
          <a:bodyPr wrap="square">
            <a:spAutoFit/>
          </a:bodyPr>
          <a:lstStyle/>
          <a:p>
            <a:pPr>
              <a:lnSpc>
                <a:spcPct val="107000"/>
              </a:lnSpc>
              <a:spcAft>
                <a:spcPts val="750"/>
              </a:spcAft>
            </a:pPr>
            <a:r>
              <a:rPr lang="de-DE" sz="1600" b="1" dirty="0">
                <a:solidFill>
                  <a:schemeClr val="accent3"/>
                </a:solidFill>
                <a:effectLst/>
                <a:latin typeface="Arial" panose="020B0604020202020204" pitchFamily="34" charset="0"/>
                <a:ea typeface="Times New Roman" panose="02020603050405020304" pitchFamily="18" charset="0"/>
                <a:cs typeface="Times New Roman" panose="02020603050405020304" pitchFamily="18" charset="0"/>
              </a:rPr>
              <a:t>Barbara ist unter anderem Patronin der Bergleute</a:t>
            </a:r>
            <a:endParaRPr lang="de-DE" sz="16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de-DE" sz="1600" dirty="0">
                <a:solidFill>
                  <a:srgbClr val="444444"/>
                </a:solidFill>
                <a:effectLst/>
                <a:latin typeface="Arial" panose="020B0604020202020204" pitchFamily="34" charset="0"/>
                <a:ea typeface="Times New Roman" panose="02020603050405020304" pitchFamily="18" charset="0"/>
                <a:cs typeface="Times New Roman" panose="02020603050405020304" pitchFamily="18" charset="0"/>
              </a:rPr>
              <a:t>Da die heilige Barbara der Legende nach auf ihrer Flucht von einem Felsen geschützt wurde, wählten die Bergleute sie zu ihrer Patronin. Deshalb wird sie oft mit Bergbauwerkzeugen dargestellt. Besonders in den Bergbauregionen Böhmens, Schlesiens und Sachsens wird die Heilige seit dem 14. Jahrhundert als Patronin verehrt. Barbara gilt zudem als Patronin der Sterbenden. Die Legende berichtet davon, dass niemand, der sie anruft, ohne Empfang des Sterbesakraments sterben werde. Die heilige Barbara steht für Tapferkeit und Standhaftigkeit.</a:t>
            </a:r>
          </a:p>
          <a:p>
            <a:pPr>
              <a:lnSpc>
                <a:spcPct val="107000"/>
              </a:lnSpc>
              <a:spcAft>
                <a:spcPts val="750"/>
              </a:spcAft>
            </a:pPr>
            <a:r>
              <a:rPr lang="de-DE" sz="1600" dirty="0">
                <a:solidFill>
                  <a:srgbClr val="444444"/>
                </a:solidFill>
                <a:latin typeface="Arial" panose="020B0604020202020204" pitchFamily="34" charset="0"/>
                <a:ea typeface="Calibri" panose="020F0502020204030204" pitchFamily="34" charset="0"/>
                <a:cs typeface="Times New Roman" panose="02020603050405020304" pitchFamily="18" charset="0"/>
              </a:rPr>
              <a:t>Allen </a:t>
            </a:r>
            <a:r>
              <a:rPr lang="de-DE" sz="1600" dirty="0" err="1">
                <a:solidFill>
                  <a:srgbClr val="444444"/>
                </a:solidFill>
                <a:latin typeface="Arial" panose="020B0604020202020204" pitchFamily="34" charset="0"/>
                <a:ea typeface="Calibri" panose="020F0502020204030204" pitchFamily="34" charset="0"/>
                <a:cs typeface="Times New Roman" panose="02020603050405020304" pitchFamily="18" charset="0"/>
              </a:rPr>
              <a:t>Jahrmarkterinnen</a:t>
            </a:r>
            <a:r>
              <a:rPr lang="de-DE" sz="1600" dirty="0">
                <a:solidFill>
                  <a:srgbClr val="444444"/>
                </a:solidFill>
                <a:latin typeface="Arial" panose="020B0604020202020204" pitchFamily="34" charset="0"/>
                <a:ea typeface="Calibri" panose="020F0502020204030204" pitchFamily="34" charset="0"/>
                <a:cs typeface="Times New Roman" panose="02020603050405020304" pitchFamily="18" charset="0"/>
              </a:rPr>
              <a:t> mit dem Namen Barbara sei herzlich zum Namenstag gratuliert.</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feld 6">
            <a:extLst>
              <a:ext uri="{FF2B5EF4-FFF2-40B4-BE49-F238E27FC236}">
                <a16:creationId xmlns:a16="http://schemas.microsoft.com/office/drawing/2014/main" id="{90DF3955-F18E-EF6C-F80E-D6C615EC5CDA}"/>
              </a:ext>
            </a:extLst>
          </p:cNvPr>
          <p:cNvSpPr txBox="1"/>
          <p:nvPr/>
        </p:nvSpPr>
        <p:spPr>
          <a:xfrm>
            <a:off x="9046740" y="1409565"/>
            <a:ext cx="2808312" cy="3168368"/>
          </a:xfrm>
          <a:prstGeom prst="rect">
            <a:avLst/>
          </a:prstGeom>
          <a:noFill/>
        </p:spPr>
        <p:txBody>
          <a:bodyPr wrap="square">
            <a:spAutoFit/>
          </a:bodyPr>
          <a:lstStyle/>
          <a:p>
            <a:pPr>
              <a:lnSpc>
                <a:spcPct val="107000"/>
              </a:lnSpc>
              <a:spcAft>
                <a:spcPts val="800"/>
              </a:spcAft>
            </a:pPr>
            <a:r>
              <a:rPr lang="de-DE" sz="1600" b="1" dirty="0">
                <a:solidFill>
                  <a:schemeClr val="accent3"/>
                </a:solidFill>
                <a:effectLst/>
                <a:latin typeface="Arial" panose="020B0604020202020204" pitchFamily="34" charset="0"/>
                <a:ea typeface="Times New Roman" panose="02020603050405020304" pitchFamily="18" charset="0"/>
                <a:cs typeface="Times New Roman" panose="02020603050405020304" pitchFamily="18" charset="0"/>
              </a:rPr>
              <a:t>Barbara ist Patronin der</a:t>
            </a:r>
            <a:endParaRPr lang="de-DE" sz="16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Courier New" panose="02070309020205020404" pitchFamily="49" charset="0"/>
              <a:buChar char="o"/>
              <a:tabLst>
                <a:tab pos="457200" algn="l"/>
              </a:tabLst>
            </a:pPr>
            <a:r>
              <a:rPr lang="de-DE" sz="1600" dirty="0">
                <a:solidFill>
                  <a:srgbClr val="444444"/>
                </a:solidFill>
                <a:effectLst/>
                <a:latin typeface="Arial" panose="020B0604020202020204" pitchFamily="34" charset="0"/>
                <a:ea typeface="Times New Roman" panose="02020603050405020304" pitchFamily="18" charset="0"/>
                <a:cs typeface="Times New Roman" panose="02020603050405020304" pitchFamily="18" charset="0"/>
              </a:rPr>
              <a:t>Bergleute</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Courier New" panose="02070309020205020404" pitchFamily="49" charset="0"/>
              <a:buChar char="o"/>
              <a:tabLst>
                <a:tab pos="457200" algn="l"/>
              </a:tabLst>
            </a:pPr>
            <a:r>
              <a:rPr lang="de-DE" sz="1600" dirty="0">
                <a:solidFill>
                  <a:srgbClr val="444444"/>
                </a:solidFill>
                <a:effectLst/>
                <a:latin typeface="Arial" panose="020B0604020202020204" pitchFamily="34" charset="0"/>
                <a:ea typeface="Times New Roman" panose="02020603050405020304" pitchFamily="18" charset="0"/>
                <a:cs typeface="Times New Roman" panose="02020603050405020304" pitchFamily="18" charset="0"/>
              </a:rPr>
              <a:t>Sterbenden</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Courier New" panose="02070309020205020404" pitchFamily="49" charset="0"/>
              <a:buChar char="o"/>
              <a:tabLst>
                <a:tab pos="457200" algn="l"/>
              </a:tabLst>
            </a:pPr>
            <a:r>
              <a:rPr lang="de-DE" sz="1600" dirty="0">
                <a:solidFill>
                  <a:srgbClr val="444444"/>
                </a:solidFill>
                <a:effectLst/>
                <a:latin typeface="Arial" panose="020B0604020202020204" pitchFamily="34" charset="0"/>
                <a:ea typeface="Times New Roman" panose="02020603050405020304" pitchFamily="18" charset="0"/>
                <a:cs typeface="Times New Roman" panose="02020603050405020304" pitchFamily="18" charset="0"/>
              </a:rPr>
              <a:t>Artilleristen</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Courier New" panose="02070309020205020404" pitchFamily="49" charset="0"/>
              <a:buChar char="o"/>
              <a:tabLst>
                <a:tab pos="457200" algn="l"/>
              </a:tabLst>
            </a:pPr>
            <a:r>
              <a:rPr lang="de-DE" sz="1600" dirty="0">
                <a:solidFill>
                  <a:srgbClr val="444444"/>
                </a:solidFill>
                <a:effectLst/>
                <a:latin typeface="Arial" panose="020B0604020202020204" pitchFamily="34" charset="0"/>
                <a:ea typeface="Times New Roman" panose="02020603050405020304" pitchFamily="18" charset="0"/>
                <a:cs typeface="Times New Roman" panose="02020603050405020304" pitchFamily="18" charset="0"/>
              </a:rPr>
              <a:t>Baumeister</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Courier New" panose="02070309020205020404" pitchFamily="49" charset="0"/>
              <a:buChar char="o"/>
              <a:tabLst>
                <a:tab pos="457200" algn="l"/>
              </a:tabLst>
            </a:pPr>
            <a:r>
              <a:rPr lang="de-DE" sz="1600" dirty="0">
                <a:solidFill>
                  <a:srgbClr val="444444"/>
                </a:solidFill>
                <a:effectLst/>
                <a:latin typeface="Arial" panose="020B0604020202020204" pitchFamily="34" charset="0"/>
                <a:ea typeface="Times New Roman" panose="02020603050405020304" pitchFamily="18" charset="0"/>
                <a:cs typeface="Times New Roman" panose="02020603050405020304" pitchFamily="18" charset="0"/>
              </a:rPr>
              <a:t>Turmwächter</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Courier New" panose="02070309020205020404" pitchFamily="49" charset="0"/>
              <a:buChar char="o"/>
              <a:tabLst>
                <a:tab pos="457200" algn="l"/>
              </a:tabLst>
            </a:pPr>
            <a:r>
              <a:rPr lang="de-DE" sz="1600" dirty="0">
                <a:solidFill>
                  <a:srgbClr val="444444"/>
                </a:solidFill>
                <a:effectLst/>
                <a:latin typeface="Arial" panose="020B0604020202020204" pitchFamily="34" charset="0"/>
                <a:ea typeface="Times New Roman" panose="02020603050405020304" pitchFamily="18" charset="0"/>
                <a:cs typeface="Times New Roman" panose="02020603050405020304" pitchFamily="18" charset="0"/>
              </a:rPr>
              <a:t>Feuerwehrleute</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Courier New" panose="02070309020205020404" pitchFamily="49" charset="0"/>
              <a:buChar char="o"/>
              <a:tabLst>
                <a:tab pos="457200" algn="l"/>
              </a:tabLst>
            </a:pPr>
            <a:r>
              <a:rPr lang="de-DE" sz="1600" dirty="0">
                <a:solidFill>
                  <a:srgbClr val="444444"/>
                </a:solidFill>
                <a:effectLst/>
                <a:latin typeface="Arial" panose="020B0604020202020204" pitchFamily="34" charset="0"/>
                <a:ea typeface="Times New Roman" panose="02020603050405020304" pitchFamily="18" charset="0"/>
                <a:cs typeface="Times New Roman" panose="02020603050405020304" pitchFamily="18" charset="0"/>
              </a:rPr>
              <a:t>Glockengießer und Glöckner</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839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CC97B4-497C-8A59-0A35-F49FF7CB579F}"/>
              </a:ext>
            </a:extLst>
          </p:cNvPr>
          <p:cNvSpPr>
            <a:spLocks noGrp="1"/>
          </p:cNvSpPr>
          <p:nvPr>
            <p:ph type="title"/>
          </p:nvPr>
        </p:nvSpPr>
        <p:spPr>
          <a:xfrm>
            <a:off x="-1" y="274638"/>
            <a:ext cx="12188825" cy="994122"/>
          </a:xfrm>
        </p:spPr>
        <p:txBody>
          <a:bodyPr>
            <a:normAutofit/>
          </a:bodyPr>
          <a:lstStyle/>
          <a:p>
            <a:pPr algn="ctr"/>
            <a:r>
              <a:rPr lang="de-DE" sz="2000" b="1" u="sng"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Maria durch den Dornwald ging</a:t>
            </a:r>
            <a:br>
              <a:rPr lang="de-DE" sz="2000" b="1" u="sng"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br>
            <a:r>
              <a:rPr lang="de-DE" sz="1200" b="1" u="sng"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br>
              <a:rPr lang="de-DE" sz="2000" b="1" i="1" u="sng"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br>
            <a:r>
              <a:rPr lang="de-DE" sz="2000" b="1" i="1" u="sng"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Bei youtube.com</a:t>
            </a:r>
            <a:endParaRPr lang="de-DE" sz="2000" b="1" i="1" dirty="0">
              <a:solidFill>
                <a:schemeClr val="accent5">
                  <a:lumMod val="75000"/>
                </a:schemeClr>
              </a:solidFill>
              <a:latin typeface="Arial" panose="020B0604020202020204" pitchFamily="34" charset="0"/>
              <a:cs typeface="Arial" panose="020B0604020202020204" pitchFamily="34" charset="0"/>
            </a:endParaRPr>
          </a:p>
        </p:txBody>
      </p:sp>
      <p:pic>
        <p:nvPicPr>
          <p:cNvPr id="5" name="Inhaltsplatzhalter 4">
            <a:extLst>
              <a:ext uri="{FF2B5EF4-FFF2-40B4-BE49-F238E27FC236}">
                <a16:creationId xmlns:a16="http://schemas.microsoft.com/office/drawing/2014/main" id="{A130C852-B834-4188-9FD2-87E8790E65E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96297" y="1905000"/>
            <a:ext cx="6396231" cy="4267200"/>
          </a:xfrm>
        </p:spPr>
      </p:pic>
    </p:spTree>
    <p:extLst>
      <p:ext uri="{BB962C8B-B14F-4D97-AF65-F5344CB8AC3E}">
        <p14:creationId xmlns:p14="http://schemas.microsoft.com/office/powerpoint/2010/main" val="326526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urven 16:9">
  <a:themeElements>
    <a:clrScheme name="Curves_16x9">
      <a:dk1>
        <a:sysClr val="windowText" lastClr="000000"/>
      </a:dk1>
      <a:lt1>
        <a:sysClr val="window" lastClr="FFFFFF"/>
      </a:lt1>
      <a:dk2>
        <a:srgbClr val="1D4D53"/>
      </a:dk2>
      <a:lt2>
        <a:srgbClr val="96D2DA"/>
      </a:lt2>
      <a:accent1>
        <a:srgbClr val="00B1C5"/>
      </a:accent1>
      <a:accent2>
        <a:srgbClr val="49AF0A"/>
      </a:accent2>
      <a:accent3>
        <a:srgbClr val="6457DB"/>
      </a:accent3>
      <a:accent4>
        <a:srgbClr val="CF4895"/>
      </a:accent4>
      <a:accent5>
        <a:srgbClr val="0065E1"/>
      </a:accent5>
      <a:accent6>
        <a:srgbClr val="A84BE1"/>
      </a:accent6>
      <a:hlink>
        <a:srgbClr val="CF4895"/>
      </a:hlink>
      <a:folHlink>
        <a:srgbClr val="7F7F7F"/>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224850_TF02801094.potx" id="{BDD5C7EC-B37E-49BA-B1E5-55AEEF98BD6A}" vid="{018DD996-F7C8-497F-A843-7D211517A1B9}"/>
    </a:ext>
  </a:extLst>
</a:theme>
</file>

<file path=ppt/theme/theme2.xml><?xml version="1.0" encoding="utf-8"?>
<a:theme xmlns:a="http://schemas.openxmlformats.org/drawingml/2006/main" name="Office-Design">
  <a:themeElements>
    <a:clrScheme name="Curves_16x9">
      <a:dk1>
        <a:sysClr val="windowText" lastClr="000000"/>
      </a:dk1>
      <a:lt1>
        <a:sysClr val="window" lastClr="FFFFFF"/>
      </a:lt1>
      <a:dk2>
        <a:srgbClr val="1D4D53"/>
      </a:dk2>
      <a:lt2>
        <a:srgbClr val="96D2DA"/>
      </a:lt2>
      <a:accent1>
        <a:srgbClr val="00B1C5"/>
      </a:accent1>
      <a:accent2>
        <a:srgbClr val="49AF0A"/>
      </a:accent2>
      <a:accent3>
        <a:srgbClr val="6457DB"/>
      </a:accent3>
      <a:accent4>
        <a:srgbClr val="CF4895"/>
      </a:accent4>
      <a:accent5>
        <a:srgbClr val="0065E1"/>
      </a:accent5>
      <a:accent6>
        <a:srgbClr val="A84BE1"/>
      </a:accent6>
      <a:hlink>
        <a:srgbClr val="CF4895"/>
      </a:hlink>
      <a:folHlink>
        <a:srgbClr val="7F7F7F"/>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Design">
  <a:themeElements>
    <a:clrScheme name="Curves_16x9">
      <a:dk1>
        <a:sysClr val="windowText" lastClr="000000"/>
      </a:dk1>
      <a:lt1>
        <a:sysClr val="window" lastClr="FFFFFF"/>
      </a:lt1>
      <a:dk2>
        <a:srgbClr val="1D4D53"/>
      </a:dk2>
      <a:lt2>
        <a:srgbClr val="96D2DA"/>
      </a:lt2>
      <a:accent1>
        <a:srgbClr val="00B1C5"/>
      </a:accent1>
      <a:accent2>
        <a:srgbClr val="49AF0A"/>
      </a:accent2>
      <a:accent3>
        <a:srgbClr val="6457DB"/>
      </a:accent3>
      <a:accent4>
        <a:srgbClr val="CF4895"/>
      </a:accent4>
      <a:accent5>
        <a:srgbClr val="0065E1"/>
      </a:accent5>
      <a:accent6>
        <a:srgbClr val="A84BE1"/>
      </a:accent6>
      <a:hlink>
        <a:srgbClr val="CF4895"/>
      </a:hlink>
      <a:folHlink>
        <a:srgbClr val="7F7F7F"/>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Schwingen der Musik-Präsentation (Breitbild)</Template>
  <TotalTime>0</TotalTime>
  <Words>389</Words>
  <Application>Microsoft Office PowerPoint</Application>
  <PresentationFormat>Benutzerdefiniert</PresentationFormat>
  <Paragraphs>17</Paragraphs>
  <Slides>4</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vt:i4>
      </vt:variant>
    </vt:vector>
  </HeadingPairs>
  <TitlesOfParts>
    <vt:vector size="9" baseType="lpstr">
      <vt:lpstr>Arial</vt:lpstr>
      <vt:lpstr>Calibri</vt:lpstr>
      <vt:lpstr>Courier New</vt:lpstr>
      <vt:lpstr>Euphemia</vt:lpstr>
      <vt:lpstr>Kurven 16:9</vt:lpstr>
      <vt:lpstr>Am 4. Dezember ist Barbara Tag </vt:lpstr>
      <vt:lpstr>Die Geschichte der Heiligen: Barbara erfuhr vom Christentum   Barbara lebte wahrscheinlich am Ende des 3. Jahrhunderts im heutigen Izmit in der Türkei. Dort starb sie der Legende nach am 4. Dezember im Jahr 306 für ihren Glauben. Als hübsche, junge Frau sollte sie nach dem Willen ihres Vaters heiraten und davon abgehalten werden, den christlichen Glauben anzunehmen. Barbara erfuhr durch ihre Lehrer vom Christentum. Da ihr Vater wohlhabend war, ließ er sie gut ausbilden und ihr dafür ein Zimmer in einem Turm einrichten. Sie ließ sich taufen und ein Badezimmer bauen, das sie als Betraum nutzte. Zu den beiden vorhandenen Fenstern ließ sie ein drittes hinzufügen – als Symbol für die Dreifaltigkeit. So ist sie der Überlieferung nach die erste Bekennerin der Dreifaltigkeit. Der Turm ist eines der Attribute, mit denen sie abgebildet und dargestellt wird.</vt:lpstr>
      <vt:lpstr>PowerPoint-Präsentation</vt:lpstr>
      <vt:lpstr>Maria durch den Dornwald ging   Bei youtube.com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Tauet Himmel den Gerechten, Macht hoch die Tür, die Tor macht weit</dc:title>
  <dc:creator>Helen</dc:creator>
  <cp:lastModifiedBy>Heidi</cp:lastModifiedBy>
  <cp:revision>14</cp:revision>
  <dcterms:created xsi:type="dcterms:W3CDTF">2022-11-25T22:37:02Z</dcterms:created>
  <dcterms:modified xsi:type="dcterms:W3CDTF">2022-11-29T17:32:38Z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