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276" r:id="rId5"/>
    <p:sldId id="277" r:id="rId6"/>
    <p:sldId id="279" r:id="rId7"/>
    <p:sldId id="278" r:id="rId8"/>
    <p:sldId id="280" r:id="rId9"/>
  </p:sldIdLst>
  <p:sldSz cx="9144000" cy="6858000" type="screen4x3"/>
  <p:notesSz cx="6946900" cy="9283700"/>
  <p:defaultTex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00" autoAdjust="0"/>
  </p:normalViewPr>
  <p:slideViewPr>
    <p:cSldViewPr>
      <p:cViewPr varScale="1">
        <p:scale>
          <a:sx n="97" d="100"/>
          <a:sy n="97" d="100"/>
        </p:scale>
        <p:origin x="96" y="4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defTabSz="925513" eaLnBrk="0" hangingPunct="0">
              <a:defRPr sz="1200" b="0">
                <a:latin typeface="Times New Roman" pitchFamily="18" charset="0"/>
              </a:defRPr>
            </a:lvl1pPr>
          </a:lstStyle>
          <a:p>
            <a:endParaRPr lang="de-DE"/>
          </a:p>
        </p:txBody>
      </p:sp>
      <p:sp>
        <p:nvSpPr>
          <p:cNvPr id="26627" name="Rectangle 3"/>
          <p:cNvSpPr>
            <a:spLocks noGrp="1" noChangeArrowheads="1"/>
          </p:cNvSpPr>
          <p:nvPr>
            <p:ph type="dt" sz="quarter"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r" defTabSz="925513" eaLnBrk="0" hangingPunct="0">
              <a:defRPr sz="1200" b="0">
                <a:latin typeface="Times New Roman" pitchFamily="18" charset="0"/>
              </a:defRPr>
            </a:lvl1pPr>
          </a:lstStyle>
          <a:p>
            <a:endParaRPr lang="de-DE"/>
          </a:p>
        </p:txBody>
      </p:sp>
      <p:sp>
        <p:nvSpPr>
          <p:cNvPr id="26628" name="Rectangle 4"/>
          <p:cNvSpPr>
            <a:spLocks noGrp="1" noChangeArrowheads="1"/>
          </p:cNvSpPr>
          <p:nvPr>
            <p:ph type="ftr" sz="quarter" idx="2"/>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defTabSz="925513" eaLnBrk="0" hangingPunct="0">
              <a:defRPr sz="1200" b="0">
                <a:latin typeface="Times New Roman" pitchFamily="18" charset="0"/>
              </a:defRPr>
            </a:lvl1pPr>
          </a:lstStyle>
          <a:p>
            <a:endParaRPr lang="de-DE"/>
          </a:p>
        </p:txBody>
      </p:sp>
      <p:sp>
        <p:nvSpPr>
          <p:cNvPr id="26629" name="Rectangle 5"/>
          <p:cNvSpPr>
            <a:spLocks noGrp="1" noChangeArrowheads="1"/>
          </p:cNvSpPr>
          <p:nvPr>
            <p:ph type="sldNum" sz="quarter" idx="3"/>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r" defTabSz="925513" eaLnBrk="0" hangingPunct="0">
              <a:defRPr sz="1200" b="0">
                <a:latin typeface="Times New Roman" pitchFamily="18" charset="0"/>
              </a:defRPr>
            </a:lvl1pPr>
          </a:lstStyle>
          <a:p>
            <a:fld id="{46766228-06FA-494C-8A03-4A6545F90169}" type="slidenum">
              <a:rPr lang="de-DE"/>
              <a:pPr/>
              <a:t>‹Nr.›</a:t>
            </a:fld>
            <a:endParaRPr lang="de-DE"/>
          </a:p>
        </p:txBody>
      </p:sp>
    </p:spTree>
    <p:extLst>
      <p:ext uri="{BB962C8B-B14F-4D97-AF65-F5344CB8AC3E}">
        <p14:creationId xmlns:p14="http://schemas.microsoft.com/office/powerpoint/2010/main" val="1145059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defTabSz="925513" eaLnBrk="0" hangingPunct="0">
              <a:defRPr sz="1200" b="0">
                <a:latin typeface="Times New Roman" pitchFamily="18" charset="0"/>
              </a:defRPr>
            </a:lvl1pPr>
          </a:lstStyle>
          <a:p>
            <a:endParaRPr lang="de-DE"/>
          </a:p>
        </p:txBody>
      </p:sp>
      <p:sp>
        <p:nvSpPr>
          <p:cNvPr id="24579"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r" defTabSz="925513" eaLnBrk="0" hangingPunct="0">
              <a:defRPr sz="1200" b="0">
                <a:latin typeface="Times New Roman" pitchFamily="18" charset="0"/>
              </a:defRPr>
            </a:lvl1pPr>
          </a:lstStyle>
          <a:p>
            <a:endParaRPr lang="de-DE"/>
          </a:p>
        </p:txBody>
      </p:sp>
      <p:sp>
        <p:nvSpPr>
          <p:cNvPr id="24580"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24582"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defTabSz="925513" eaLnBrk="0" hangingPunct="0">
              <a:defRPr sz="1200" b="0">
                <a:latin typeface="Times New Roman" pitchFamily="18" charset="0"/>
              </a:defRPr>
            </a:lvl1pPr>
          </a:lstStyle>
          <a:p>
            <a:endParaRPr lang="de-DE"/>
          </a:p>
        </p:txBody>
      </p:sp>
      <p:sp>
        <p:nvSpPr>
          <p:cNvPr id="24583"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r" defTabSz="925513" eaLnBrk="0" hangingPunct="0">
              <a:defRPr sz="1200" b="0">
                <a:latin typeface="Times New Roman" pitchFamily="18" charset="0"/>
              </a:defRPr>
            </a:lvl1pPr>
          </a:lstStyle>
          <a:p>
            <a:fld id="{8D441703-EBD6-48C9-B26F-BA9D6363E76A}" type="slidenum">
              <a:rPr lang="de-DE"/>
              <a:pPr/>
              <a:t>‹Nr.›</a:t>
            </a:fld>
            <a:endParaRPr lang="de-DE"/>
          </a:p>
        </p:txBody>
      </p:sp>
    </p:spTree>
    <p:extLst>
      <p:ext uri="{BB962C8B-B14F-4D97-AF65-F5344CB8AC3E}">
        <p14:creationId xmlns:p14="http://schemas.microsoft.com/office/powerpoint/2010/main" val="4996179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8" name="Rectangle 16"/>
          <p:cNvSpPr>
            <a:spLocks noGrp="1" noChangeArrowheads="1"/>
          </p:cNvSpPr>
          <p:nvPr>
            <p:ph type="ctrTitle" sz="quarter"/>
          </p:nvPr>
        </p:nvSpPr>
        <p:spPr>
          <a:xfrm>
            <a:off x="2438400" y="2133600"/>
            <a:ext cx="5562600" cy="1774825"/>
          </a:xfrm>
        </p:spPr>
        <p:txBody>
          <a:bodyPr/>
          <a:lstStyle>
            <a:lvl1pPr>
              <a:lnSpc>
                <a:spcPct val="100000"/>
              </a:lnSpc>
              <a:defRPr sz="4800"/>
            </a:lvl1pPr>
          </a:lstStyle>
          <a:p>
            <a:pPr lvl="0"/>
            <a:r>
              <a:rPr lang="de-DE" noProof="0"/>
              <a:t>Mastertitelformat bearbeiten</a:t>
            </a:r>
          </a:p>
        </p:txBody>
      </p:sp>
      <p:sp>
        <p:nvSpPr>
          <p:cNvPr id="3089" name="Rectangle 17"/>
          <p:cNvSpPr>
            <a:spLocks noGrp="1" noChangeArrowheads="1"/>
          </p:cNvSpPr>
          <p:nvPr>
            <p:ph type="subTitle" sz="quarter" idx="1"/>
          </p:nvPr>
        </p:nvSpPr>
        <p:spPr>
          <a:xfrm>
            <a:off x="2438400" y="3962400"/>
            <a:ext cx="5562600" cy="990600"/>
          </a:xfrm>
        </p:spPr>
        <p:txBody>
          <a:bodyPr/>
          <a:lstStyle>
            <a:lvl1pPr marL="0" indent="0">
              <a:buFontTx/>
              <a:buNone/>
              <a:defRPr/>
            </a:lvl1pPr>
          </a:lstStyle>
          <a:p>
            <a:pPr lvl="0"/>
            <a:r>
              <a:rPr lang="de-DE" noProof="0"/>
              <a:t>Master-Untertitelformat bearbeiten</a:t>
            </a:r>
          </a:p>
        </p:txBody>
      </p:sp>
      <p:sp>
        <p:nvSpPr>
          <p:cNvPr id="3093" name="Rectangle 21"/>
          <p:cNvSpPr>
            <a:spLocks noGrp="1" noChangeArrowheads="1"/>
          </p:cNvSpPr>
          <p:nvPr>
            <p:ph type="dt" sz="quarter" idx="2"/>
          </p:nvPr>
        </p:nvSpPr>
        <p:spPr/>
        <p:txBody>
          <a:bodyPr/>
          <a:lstStyle>
            <a:lvl1pPr>
              <a:defRPr/>
            </a:lvl1pPr>
          </a:lstStyle>
          <a:p>
            <a:endParaRPr lang="de-DE"/>
          </a:p>
        </p:txBody>
      </p:sp>
      <p:sp>
        <p:nvSpPr>
          <p:cNvPr id="3094" name="Rectangle 22"/>
          <p:cNvSpPr>
            <a:spLocks noGrp="1" noChangeArrowheads="1"/>
          </p:cNvSpPr>
          <p:nvPr>
            <p:ph type="ftr" sz="quarter" idx="3"/>
          </p:nvPr>
        </p:nvSpPr>
        <p:spPr/>
        <p:txBody>
          <a:bodyPr/>
          <a:lstStyle>
            <a:lvl1pPr>
              <a:defRPr/>
            </a:lvl1pPr>
          </a:lstStyle>
          <a:p>
            <a:endParaRPr lang="de-DE"/>
          </a:p>
        </p:txBody>
      </p:sp>
      <p:sp>
        <p:nvSpPr>
          <p:cNvPr id="3095" name="Rectangle 23"/>
          <p:cNvSpPr>
            <a:spLocks noGrp="1" noChangeArrowheads="1"/>
          </p:cNvSpPr>
          <p:nvPr>
            <p:ph type="sldNum" sz="quarter" idx="4"/>
          </p:nvPr>
        </p:nvSpPr>
        <p:spPr/>
        <p:txBody>
          <a:bodyPr/>
          <a:lstStyle>
            <a:lvl1pPr>
              <a:defRPr/>
            </a:lvl1pPr>
          </a:lstStyle>
          <a:p>
            <a:fld id="{C03DDCA9-261B-4C3F-8453-F8FC9F03DBA4}" type="slidenum">
              <a:rPr lang="de-DE"/>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quarter"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FA3E739A-6F58-4EBC-BF7B-25D08D0E42C8}" type="slidenum">
              <a:rPr lang="de-DE"/>
              <a:pPr/>
              <a:t>‹Nr.›</a:t>
            </a:fld>
            <a:endParaRPr lang="de-DE"/>
          </a:p>
        </p:txBody>
      </p:sp>
    </p:spTree>
    <p:extLst>
      <p:ext uri="{BB962C8B-B14F-4D97-AF65-F5344CB8AC3E}">
        <p14:creationId xmlns:p14="http://schemas.microsoft.com/office/powerpoint/2010/main" val="3554858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962150" cy="5851525"/>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1066800" y="274638"/>
            <a:ext cx="573405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quarter"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978774F6-58B5-4132-9248-D51235D7F581}" type="slidenum">
              <a:rPr lang="de-DE"/>
              <a:pPr/>
              <a:t>‹Nr.›</a:t>
            </a:fld>
            <a:endParaRPr lang="de-DE"/>
          </a:p>
        </p:txBody>
      </p:sp>
    </p:spTree>
    <p:extLst>
      <p:ext uri="{BB962C8B-B14F-4D97-AF65-F5344CB8AC3E}">
        <p14:creationId xmlns:p14="http://schemas.microsoft.com/office/powerpoint/2010/main" val="6106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quarter"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E9B9DAEA-8B93-4CD1-B198-35E7DE518B21}" type="slidenum">
              <a:rPr lang="de-DE"/>
              <a:pPr/>
              <a:t>‹Nr.›</a:t>
            </a:fld>
            <a:endParaRPr lang="de-DE"/>
          </a:p>
        </p:txBody>
      </p:sp>
    </p:spTree>
    <p:extLst>
      <p:ext uri="{BB962C8B-B14F-4D97-AF65-F5344CB8AC3E}">
        <p14:creationId xmlns:p14="http://schemas.microsoft.com/office/powerpoint/2010/main" val="3550923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Date Placeholder 3"/>
          <p:cNvSpPr>
            <a:spLocks noGrp="1"/>
          </p:cNvSpPr>
          <p:nvPr>
            <p:ph type="dt" sz="quarter"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01CFD8A6-C2B0-49CD-B835-6F5E1F44B24C}" type="slidenum">
              <a:rPr lang="de-DE"/>
              <a:pPr/>
              <a:t>‹Nr.›</a:t>
            </a:fld>
            <a:endParaRPr lang="de-DE"/>
          </a:p>
        </p:txBody>
      </p:sp>
    </p:spTree>
    <p:extLst>
      <p:ext uri="{BB962C8B-B14F-4D97-AF65-F5344CB8AC3E}">
        <p14:creationId xmlns:p14="http://schemas.microsoft.com/office/powerpoint/2010/main" val="86833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1066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48006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quarter" idx="10"/>
          </p:nvPr>
        </p:nvSpPr>
        <p:spPr/>
        <p:txBody>
          <a:bodyPr/>
          <a:lstStyle>
            <a:lvl1pPr>
              <a:defRPr/>
            </a:lvl1pPr>
          </a:lstStyle>
          <a:p>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p:txBody>
          <a:bodyPr/>
          <a:lstStyle>
            <a:lvl1pPr>
              <a:defRPr/>
            </a:lvl1pPr>
          </a:lstStyle>
          <a:p>
            <a:fld id="{6BBA68EE-7936-4629-920C-94AE9D6B2756}" type="slidenum">
              <a:rPr lang="de-DE"/>
              <a:pPr/>
              <a:t>‹Nr.›</a:t>
            </a:fld>
            <a:endParaRPr lang="de-DE"/>
          </a:p>
        </p:txBody>
      </p:sp>
    </p:spTree>
    <p:extLst>
      <p:ext uri="{BB962C8B-B14F-4D97-AF65-F5344CB8AC3E}">
        <p14:creationId xmlns:p14="http://schemas.microsoft.com/office/powerpoint/2010/main" val="409039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a:t>Mastertitelformat bearbeiten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quarter" idx="10"/>
          </p:nvPr>
        </p:nvSpPr>
        <p:spPr/>
        <p:txBody>
          <a:bodyPr/>
          <a:lstStyle>
            <a:lvl1pPr>
              <a:defRPr/>
            </a:lvl1pPr>
          </a:lstStyle>
          <a:p>
            <a:endParaRPr lang="de-DE"/>
          </a:p>
        </p:txBody>
      </p:sp>
      <p:sp>
        <p:nvSpPr>
          <p:cNvPr id="8" name="Footer Placeholder 7"/>
          <p:cNvSpPr>
            <a:spLocks noGrp="1"/>
          </p:cNvSpPr>
          <p:nvPr>
            <p:ph type="ftr" sz="quarter" idx="11"/>
          </p:nvPr>
        </p:nvSpPr>
        <p:spPr/>
        <p:txBody>
          <a:bodyPr/>
          <a:lstStyle>
            <a:lvl1pPr>
              <a:defRPr/>
            </a:lvl1pPr>
          </a:lstStyle>
          <a:p>
            <a:endParaRPr lang="de-DE"/>
          </a:p>
        </p:txBody>
      </p:sp>
      <p:sp>
        <p:nvSpPr>
          <p:cNvPr id="9" name="Slide Number Placeholder 8"/>
          <p:cNvSpPr>
            <a:spLocks noGrp="1"/>
          </p:cNvSpPr>
          <p:nvPr>
            <p:ph type="sldNum" sz="quarter" idx="12"/>
          </p:nvPr>
        </p:nvSpPr>
        <p:spPr/>
        <p:txBody>
          <a:bodyPr/>
          <a:lstStyle>
            <a:lvl1pPr>
              <a:defRPr/>
            </a:lvl1pPr>
          </a:lstStyle>
          <a:p>
            <a:fld id="{06BC15B9-3387-40DC-8225-B4D4FE323FCE}" type="slidenum">
              <a:rPr lang="de-DE"/>
              <a:pPr/>
              <a:t>‹Nr.›</a:t>
            </a:fld>
            <a:endParaRPr lang="de-DE"/>
          </a:p>
        </p:txBody>
      </p:sp>
    </p:spTree>
    <p:extLst>
      <p:ext uri="{BB962C8B-B14F-4D97-AF65-F5344CB8AC3E}">
        <p14:creationId xmlns:p14="http://schemas.microsoft.com/office/powerpoint/2010/main" val="1331669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quarter" idx="10"/>
          </p:nvPr>
        </p:nvSpPr>
        <p:spPr/>
        <p:txBody>
          <a:bodyPr/>
          <a:lstStyle>
            <a:lvl1pPr>
              <a:defRPr/>
            </a:lvl1pPr>
          </a:lstStyle>
          <a:p>
            <a:endParaRPr lang="de-DE"/>
          </a:p>
        </p:txBody>
      </p:sp>
      <p:sp>
        <p:nvSpPr>
          <p:cNvPr id="4" name="Footer Placeholder 3"/>
          <p:cNvSpPr>
            <a:spLocks noGrp="1"/>
          </p:cNvSpPr>
          <p:nvPr>
            <p:ph type="ftr" sz="quarter" idx="11"/>
          </p:nvPr>
        </p:nvSpPr>
        <p:spPr/>
        <p:txBody>
          <a:bodyPr/>
          <a:lstStyle>
            <a:lvl1pPr>
              <a:defRPr/>
            </a:lvl1pPr>
          </a:lstStyle>
          <a:p>
            <a:endParaRPr lang="de-DE"/>
          </a:p>
        </p:txBody>
      </p:sp>
      <p:sp>
        <p:nvSpPr>
          <p:cNvPr id="5" name="Slide Number Placeholder 4"/>
          <p:cNvSpPr>
            <a:spLocks noGrp="1"/>
          </p:cNvSpPr>
          <p:nvPr>
            <p:ph type="sldNum" sz="quarter" idx="12"/>
          </p:nvPr>
        </p:nvSpPr>
        <p:spPr/>
        <p:txBody>
          <a:bodyPr/>
          <a:lstStyle>
            <a:lvl1pPr>
              <a:defRPr/>
            </a:lvl1pPr>
          </a:lstStyle>
          <a:p>
            <a:fld id="{B9C1CDC9-6647-4B7D-B778-DBCAE57D3662}" type="slidenum">
              <a:rPr lang="de-DE"/>
              <a:pPr/>
              <a:t>‹Nr.›</a:t>
            </a:fld>
            <a:endParaRPr lang="de-DE"/>
          </a:p>
        </p:txBody>
      </p:sp>
    </p:spTree>
    <p:extLst>
      <p:ext uri="{BB962C8B-B14F-4D97-AF65-F5344CB8AC3E}">
        <p14:creationId xmlns:p14="http://schemas.microsoft.com/office/powerpoint/2010/main" val="33746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endParaRPr lang="de-DE"/>
          </a:p>
        </p:txBody>
      </p:sp>
      <p:sp>
        <p:nvSpPr>
          <p:cNvPr id="3" name="Footer Placeholder 2"/>
          <p:cNvSpPr>
            <a:spLocks noGrp="1"/>
          </p:cNvSpPr>
          <p:nvPr>
            <p:ph type="ftr" sz="quarter" idx="11"/>
          </p:nvPr>
        </p:nvSpPr>
        <p:spPr/>
        <p:txBody>
          <a:bodyPr/>
          <a:lstStyle>
            <a:lvl1pPr>
              <a:defRPr/>
            </a:lvl1pPr>
          </a:lstStyle>
          <a:p>
            <a:endParaRPr lang="de-DE"/>
          </a:p>
        </p:txBody>
      </p:sp>
      <p:sp>
        <p:nvSpPr>
          <p:cNvPr id="4" name="Slide Number Placeholder 3"/>
          <p:cNvSpPr>
            <a:spLocks noGrp="1"/>
          </p:cNvSpPr>
          <p:nvPr>
            <p:ph type="sldNum" sz="quarter" idx="12"/>
          </p:nvPr>
        </p:nvSpPr>
        <p:spPr/>
        <p:txBody>
          <a:bodyPr/>
          <a:lstStyle>
            <a:lvl1pPr>
              <a:defRPr/>
            </a:lvl1pPr>
          </a:lstStyle>
          <a:p>
            <a:fld id="{4CF0DAF5-730C-4AAA-8D75-412E419143CD}" type="slidenum">
              <a:rPr lang="de-DE"/>
              <a:pPr/>
              <a:t>‹Nr.›</a:t>
            </a:fld>
            <a:endParaRPr lang="de-DE"/>
          </a:p>
        </p:txBody>
      </p:sp>
    </p:spTree>
    <p:extLst>
      <p:ext uri="{BB962C8B-B14F-4D97-AF65-F5344CB8AC3E}">
        <p14:creationId xmlns:p14="http://schemas.microsoft.com/office/powerpoint/2010/main" val="1033334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de-DE"/>
              <a:t>Mastertitelformat bearbeiten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quarter" idx="10"/>
          </p:nvPr>
        </p:nvSpPr>
        <p:spPr/>
        <p:txBody>
          <a:bodyPr/>
          <a:lstStyle>
            <a:lvl1pPr>
              <a:defRPr/>
            </a:lvl1pPr>
          </a:lstStyle>
          <a:p>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p:txBody>
          <a:bodyPr/>
          <a:lstStyle>
            <a:lvl1pPr>
              <a:defRPr/>
            </a:lvl1pPr>
          </a:lstStyle>
          <a:p>
            <a:fld id="{AD50D6F5-ABD7-4925-8969-61F0BF2DD994}" type="slidenum">
              <a:rPr lang="de-DE"/>
              <a:pPr/>
              <a:t>‹Nr.›</a:t>
            </a:fld>
            <a:endParaRPr lang="de-DE"/>
          </a:p>
        </p:txBody>
      </p:sp>
    </p:spTree>
    <p:extLst>
      <p:ext uri="{BB962C8B-B14F-4D97-AF65-F5344CB8AC3E}">
        <p14:creationId xmlns:p14="http://schemas.microsoft.com/office/powerpoint/2010/main" val="2218805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de-DE"/>
              <a:t>Mastertitelformat bearbeiten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quarter" idx="10"/>
          </p:nvPr>
        </p:nvSpPr>
        <p:spPr/>
        <p:txBody>
          <a:bodyPr/>
          <a:lstStyle>
            <a:lvl1pPr>
              <a:defRPr/>
            </a:lvl1pPr>
          </a:lstStyle>
          <a:p>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p:txBody>
          <a:bodyPr/>
          <a:lstStyle>
            <a:lvl1pPr>
              <a:defRPr/>
            </a:lvl1pPr>
          </a:lstStyle>
          <a:p>
            <a:fld id="{9A2C3FCA-A799-4B2C-AA71-32EEA8E6EC80}" type="slidenum">
              <a:rPr lang="de-DE"/>
              <a:pPr/>
              <a:t>‹Nr.›</a:t>
            </a:fld>
            <a:endParaRPr lang="de-DE"/>
          </a:p>
        </p:txBody>
      </p:sp>
    </p:spTree>
    <p:extLst>
      <p:ext uri="{BB962C8B-B14F-4D97-AF65-F5344CB8AC3E}">
        <p14:creationId xmlns:p14="http://schemas.microsoft.com/office/powerpoint/2010/main" val="3432947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6" name="Rectangle 12"/>
          <p:cNvSpPr>
            <a:spLocks noGrp="1" noChangeArrowheads="1"/>
          </p:cNvSpPr>
          <p:nvPr>
            <p:ph type="title"/>
          </p:nvPr>
        </p:nvSpPr>
        <p:spPr bwMode="auto">
          <a:xfrm>
            <a:off x="1066800" y="274638"/>
            <a:ext cx="78486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a:t>Titelmasterformat durch Klicken bearbeiten</a:t>
            </a:r>
          </a:p>
        </p:txBody>
      </p:sp>
      <p:sp>
        <p:nvSpPr>
          <p:cNvPr id="1037" name="Rectangle 13"/>
          <p:cNvSpPr>
            <a:spLocks noGrp="1" noChangeArrowheads="1"/>
          </p:cNvSpPr>
          <p:nvPr>
            <p:ph type="body" idx="1"/>
          </p:nvPr>
        </p:nvSpPr>
        <p:spPr bwMode="auto">
          <a:xfrm>
            <a:off x="1066800" y="1600200"/>
            <a:ext cx="7315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41" name="Rectangle 17"/>
          <p:cNvSpPr>
            <a:spLocks noGrp="1" noChangeArrowheads="1"/>
          </p:cNvSpPr>
          <p:nvPr>
            <p:ph type="dt" sz="quarter" idx="2"/>
          </p:nvPr>
        </p:nvSpPr>
        <p:spPr bwMode="auto">
          <a:xfrm>
            <a:off x="2286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200" b="0">
                <a:solidFill>
                  <a:srgbClr val="000000"/>
                </a:solidFill>
                <a:latin typeface="+mn-lt"/>
              </a:defRPr>
            </a:lvl1pPr>
          </a:lstStyle>
          <a:p>
            <a:endParaRPr lang="de-DE"/>
          </a:p>
        </p:txBody>
      </p:sp>
      <p:sp>
        <p:nvSpPr>
          <p:cNvPr id="1042" name="Rectangle 18"/>
          <p:cNvSpPr>
            <a:spLocks noGrp="1" noChangeArrowheads="1"/>
          </p:cNvSpPr>
          <p:nvPr>
            <p:ph type="ftr" sz="quarter" idx="3"/>
          </p:nvPr>
        </p:nvSpPr>
        <p:spPr bwMode="auto">
          <a:xfrm>
            <a:off x="2590800" y="6400800"/>
            <a:ext cx="4876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1" sz="1200" b="0">
                <a:solidFill>
                  <a:srgbClr val="000000"/>
                </a:solidFill>
                <a:latin typeface="+mn-lt"/>
              </a:defRPr>
            </a:lvl1pPr>
          </a:lstStyle>
          <a:p>
            <a:endParaRPr lang="de-DE"/>
          </a:p>
        </p:txBody>
      </p:sp>
      <p:sp>
        <p:nvSpPr>
          <p:cNvPr id="1043" name="Rectangle 19"/>
          <p:cNvSpPr>
            <a:spLocks noGrp="1" noChangeArrowheads="1"/>
          </p:cNvSpPr>
          <p:nvPr>
            <p:ph type="sldNum" sz="quarter" idx="4"/>
          </p:nvPr>
        </p:nvSpPr>
        <p:spPr bwMode="auto">
          <a:xfrm>
            <a:off x="7696200" y="6400800"/>
            <a:ext cx="1295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b="0">
                <a:solidFill>
                  <a:srgbClr val="000000"/>
                </a:solidFill>
                <a:latin typeface="+mn-lt"/>
              </a:defRPr>
            </a:lvl1pPr>
          </a:lstStyle>
          <a:p>
            <a:fld id="{DF14786D-B935-4D1F-AC2C-C6DADC6E6DA0}" type="slidenum">
              <a:rPr lang="de-DE"/>
              <a:pPr/>
              <a:t>‹Nr.›</a:t>
            </a:fld>
            <a:endParaRPr lang="de-DE"/>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80000"/>
        </a:lnSpc>
        <a:spcBef>
          <a:spcPct val="0"/>
        </a:spcBef>
        <a:spcAft>
          <a:spcPct val="0"/>
        </a:spcAft>
        <a:defRPr sz="4000">
          <a:solidFill>
            <a:srgbClr val="000000"/>
          </a:solidFill>
          <a:latin typeface="+mj-lt"/>
          <a:ea typeface="+mj-ea"/>
          <a:cs typeface="+mj-cs"/>
        </a:defRPr>
      </a:lvl1pPr>
      <a:lvl2pPr algn="l" rtl="0" eaLnBrk="1" fontAlgn="base" hangingPunct="1">
        <a:lnSpc>
          <a:spcPct val="80000"/>
        </a:lnSpc>
        <a:spcBef>
          <a:spcPct val="0"/>
        </a:spcBef>
        <a:spcAft>
          <a:spcPct val="0"/>
        </a:spcAft>
        <a:defRPr sz="4000">
          <a:solidFill>
            <a:srgbClr val="000000"/>
          </a:solidFill>
          <a:latin typeface="Garamond" pitchFamily="18" charset="0"/>
        </a:defRPr>
      </a:lvl2pPr>
      <a:lvl3pPr algn="l" rtl="0" eaLnBrk="1" fontAlgn="base" hangingPunct="1">
        <a:lnSpc>
          <a:spcPct val="80000"/>
        </a:lnSpc>
        <a:spcBef>
          <a:spcPct val="0"/>
        </a:spcBef>
        <a:spcAft>
          <a:spcPct val="0"/>
        </a:spcAft>
        <a:defRPr sz="4000">
          <a:solidFill>
            <a:srgbClr val="000000"/>
          </a:solidFill>
          <a:latin typeface="Garamond" pitchFamily="18" charset="0"/>
        </a:defRPr>
      </a:lvl3pPr>
      <a:lvl4pPr algn="l" rtl="0" eaLnBrk="1" fontAlgn="base" hangingPunct="1">
        <a:lnSpc>
          <a:spcPct val="80000"/>
        </a:lnSpc>
        <a:spcBef>
          <a:spcPct val="0"/>
        </a:spcBef>
        <a:spcAft>
          <a:spcPct val="0"/>
        </a:spcAft>
        <a:defRPr sz="4000">
          <a:solidFill>
            <a:srgbClr val="000000"/>
          </a:solidFill>
          <a:latin typeface="Garamond" pitchFamily="18" charset="0"/>
        </a:defRPr>
      </a:lvl4pPr>
      <a:lvl5pPr algn="l" rtl="0" eaLnBrk="1" fontAlgn="base" hangingPunct="1">
        <a:lnSpc>
          <a:spcPct val="80000"/>
        </a:lnSpc>
        <a:spcBef>
          <a:spcPct val="0"/>
        </a:spcBef>
        <a:spcAft>
          <a:spcPct val="0"/>
        </a:spcAft>
        <a:defRPr sz="4000">
          <a:solidFill>
            <a:srgbClr val="000000"/>
          </a:solidFill>
          <a:latin typeface="Garamond" pitchFamily="18" charset="0"/>
        </a:defRPr>
      </a:lvl5pPr>
      <a:lvl6pPr marL="457200" algn="l" rtl="0" eaLnBrk="1" fontAlgn="base" hangingPunct="1">
        <a:lnSpc>
          <a:spcPct val="80000"/>
        </a:lnSpc>
        <a:spcBef>
          <a:spcPct val="0"/>
        </a:spcBef>
        <a:spcAft>
          <a:spcPct val="0"/>
        </a:spcAft>
        <a:defRPr sz="4000">
          <a:solidFill>
            <a:srgbClr val="000000"/>
          </a:solidFill>
          <a:latin typeface="Garamond" pitchFamily="18" charset="0"/>
        </a:defRPr>
      </a:lvl6pPr>
      <a:lvl7pPr marL="914400" algn="l" rtl="0" eaLnBrk="1" fontAlgn="base" hangingPunct="1">
        <a:lnSpc>
          <a:spcPct val="80000"/>
        </a:lnSpc>
        <a:spcBef>
          <a:spcPct val="0"/>
        </a:spcBef>
        <a:spcAft>
          <a:spcPct val="0"/>
        </a:spcAft>
        <a:defRPr sz="4000">
          <a:solidFill>
            <a:srgbClr val="000000"/>
          </a:solidFill>
          <a:latin typeface="Garamond" pitchFamily="18" charset="0"/>
        </a:defRPr>
      </a:lvl7pPr>
      <a:lvl8pPr marL="1371600" algn="l" rtl="0" eaLnBrk="1" fontAlgn="base" hangingPunct="1">
        <a:lnSpc>
          <a:spcPct val="80000"/>
        </a:lnSpc>
        <a:spcBef>
          <a:spcPct val="0"/>
        </a:spcBef>
        <a:spcAft>
          <a:spcPct val="0"/>
        </a:spcAft>
        <a:defRPr sz="4000">
          <a:solidFill>
            <a:srgbClr val="000000"/>
          </a:solidFill>
          <a:latin typeface="Garamond" pitchFamily="18" charset="0"/>
        </a:defRPr>
      </a:lvl8pPr>
      <a:lvl9pPr marL="1828800" algn="l" rtl="0" eaLnBrk="1" fontAlgn="base" hangingPunct="1">
        <a:lnSpc>
          <a:spcPct val="80000"/>
        </a:lnSpc>
        <a:spcBef>
          <a:spcPct val="0"/>
        </a:spcBef>
        <a:spcAft>
          <a:spcPct val="0"/>
        </a:spcAft>
        <a:defRPr sz="4000">
          <a:solidFill>
            <a:srgbClr val="000000"/>
          </a:solidFill>
          <a:latin typeface="Garamond" pitchFamily="18" charset="0"/>
        </a:defRPr>
      </a:lvl9pPr>
    </p:titleStyle>
    <p:bodyStyle>
      <a:lvl1pPr marL="342900" indent="-342900" algn="l" rtl="0" eaLnBrk="1" fontAlgn="base" hangingPunct="1">
        <a:spcBef>
          <a:spcPct val="60000"/>
        </a:spcBef>
        <a:spcAft>
          <a:spcPct val="0"/>
        </a:spcAft>
        <a:buClr>
          <a:srgbClr val="000000"/>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Font typeface="Garamond" pitchFamily="18" charset="0"/>
        <a:buChar char="−"/>
        <a:defRPr sz="2400">
          <a:solidFill>
            <a:srgbClr val="000000"/>
          </a:solidFill>
          <a:latin typeface="+mn-lt"/>
        </a:defRPr>
      </a:lvl2pPr>
      <a:lvl3pPr marL="1143000" indent="-228600" algn="l" rtl="0" eaLnBrk="1" fontAlgn="base" hangingPunct="1">
        <a:spcBef>
          <a:spcPct val="20000"/>
        </a:spcBef>
        <a:spcAft>
          <a:spcPct val="0"/>
        </a:spcAft>
        <a:buClr>
          <a:srgbClr val="000000"/>
        </a:buClr>
        <a:buChar char="•"/>
        <a:defRPr sz="2000">
          <a:solidFill>
            <a:srgbClr val="000000"/>
          </a:solidFill>
          <a:latin typeface="+mn-lt"/>
        </a:defRPr>
      </a:lvl3pPr>
      <a:lvl4pPr marL="1600200" indent="-228600" algn="l" rtl="0" eaLnBrk="1" fontAlgn="base" hangingPunct="1">
        <a:spcBef>
          <a:spcPct val="20000"/>
        </a:spcBef>
        <a:spcAft>
          <a:spcPct val="0"/>
        </a:spcAft>
        <a:buClr>
          <a:srgbClr val="000000"/>
        </a:buClr>
        <a:buFont typeface="Garamond" pitchFamily="18" charset="0"/>
        <a:buChar char="−"/>
        <a:defRPr sz="1600">
          <a:solidFill>
            <a:srgbClr val="000000"/>
          </a:solidFill>
          <a:latin typeface="+mn-lt"/>
        </a:defRPr>
      </a:lvl4pPr>
      <a:lvl5pPr marL="2057400" indent="-228600" algn="l" rtl="0" eaLnBrk="1" fontAlgn="base" hangingPunct="1">
        <a:spcBef>
          <a:spcPct val="20000"/>
        </a:spcBef>
        <a:spcAft>
          <a:spcPct val="0"/>
        </a:spcAft>
        <a:buClr>
          <a:srgbClr val="000000"/>
        </a:buClr>
        <a:buChar char="•"/>
        <a:defRPr sz="1600">
          <a:solidFill>
            <a:srgbClr val="000000"/>
          </a:solidFill>
          <a:latin typeface="+mn-lt"/>
        </a:defRPr>
      </a:lvl5pPr>
      <a:lvl6pPr marL="2514600" indent="-228600" algn="l" rtl="0" eaLnBrk="1" fontAlgn="base" hangingPunct="1">
        <a:spcBef>
          <a:spcPct val="20000"/>
        </a:spcBef>
        <a:spcAft>
          <a:spcPct val="0"/>
        </a:spcAft>
        <a:buClr>
          <a:srgbClr val="000000"/>
        </a:buClr>
        <a:buChar char="•"/>
        <a:defRPr sz="1600">
          <a:solidFill>
            <a:srgbClr val="000000"/>
          </a:solidFill>
          <a:latin typeface="+mn-lt"/>
        </a:defRPr>
      </a:lvl6pPr>
      <a:lvl7pPr marL="2971800" indent="-228600" algn="l" rtl="0" eaLnBrk="1" fontAlgn="base" hangingPunct="1">
        <a:spcBef>
          <a:spcPct val="20000"/>
        </a:spcBef>
        <a:spcAft>
          <a:spcPct val="0"/>
        </a:spcAft>
        <a:buClr>
          <a:srgbClr val="000000"/>
        </a:buClr>
        <a:buChar char="•"/>
        <a:defRPr sz="1600">
          <a:solidFill>
            <a:srgbClr val="000000"/>
          </a:solidFill>
          <a:latin typeface="+mn-lt"/>
        </a:defRPr>
      </a:lvl7pPr>
      <a:lvl8pPr marL="3429000" indent="-228600" algn="l" rtl="0" eaLnBrk="1" fontAlgn="base" hangingPunct="1">
        <a:spcBef>
          <a:spcPct val="20000"/>
        </a:spcBef>
        <a:spcAft>
          <a:spcPct val="0"/>
        </a:spcAft>
        <a:buClr>
          <a:srgbClr val="000000"/>
        </a:buClr>
        <a:buChar char="•"/>
        <a:defRPr sz="1600">
          <a:solidFill>
            <a:srgbClr val="000000"/>
          </a:solidFill>
          <a:latin typeface="+mn-lt"/>
        </a:defRPr>
      </a:lvl8pPr>
      <a:lvl9pPr marL="3886200" indent="-228600" algn="l" rtl="0" eaLnBrk="1" fontAlgn="base" hangingPunct="1">
        <a:spcBef>
          <a:spcPct val="20000"/>
        </a:spcBef>
        <a:spcAft>
          <a:spcPct val="0"/>
        </a:spcAft>
        <a:buClr>
          <a:srgbClr val="000000"/>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5ABC0D-BF37-C5E5-0AC5-D34060493A49}"/>
              </a:ext>
            </a:extLst>
          </p:cNvPr>
          <p:cNvSpPr>
            <a:spLocks noGrp="1"/>
          </p:cNvSpPr>
          <p:nvPr>
            <p:ph type="title"/>
          </p:nvPr>
        </p:nvSpPr>
        <p:spPr>
          <a:xfrm>
            <a:off x="539552" y="404664"/>
            <a:ext cx="8064896" cy="5976664"/>
          </a:xfrm>
        </p:spPr>
        <p:txBody>
          <a:bodyPr/>
          <a:lstStyle/>
          <a:p>
            <a:pPr>
              <a:lnSpc>
                <a:spcPct val="107000"/>
              </a:lnSpc>
              <a:spcBef>
                <a:spcPts val="1200"/>
              </a:spcBef>
              <a:spcAft>
                <a:spcPts val="1200"/>
              </a:spcAft>
            </a:pPr>
            <a:r>
              <a:rPr lang="de-DE" sz="1800" b="1"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t>Der Adventskranz, Entstehung</a:t>
            </a:r>
            <a:br>
              <a:rPr lang="de-DE" sz="1800" b="1"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br>
            <a:r>
              <a:rPr lang="de-DE" sz="800" b="1"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t> </a:t>
            </a:r>
            <a:br>
              <a:rPr lang="de-DE" sz="1800" b="1"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br>
            <a:r>
              <a:rPr lang="de-DE" sz="1800" b="1"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t>Symbol des Sieges</a:t>
            </a:r>
            <a:br>
              <a:rPr lang="de-DE" sz="1800" b="1"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br>
            <a:r>
              <a:rPr lang="de-DE" sz="800" b="1"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t>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i="1"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t>Der Adventskranz ist im Vergleich zum Lebkuchen eine recht junge Erscheinung: 1839 gab es den ersten, Johann Hinrich Wichern gilt als sein Erfinder. Der Gründer des „</a:t>
            </a:r>
            <a:r>
              <a:rPr lang="de-DE" sz="1800" i="1" dirty="0" err="1">
                <a:solidFill>
                  <a:srgbClr val="626262"/>
                </a:solidFill>
                <a:effectLst/>
                <a:latin typeface="Arial" panose="020B0604020202020204" pitchFamily="34" charset="0"/>
                <a:ea typeface="Calibri" panose="020F0502020204030204" pitchFamily="34" charset="0"/>
                <a:cs typeface="Times New Roman" panose="02020603050405020304" pitchFamily="18" charset="0"/>
              </a:rPr>
              <a:t>Rauhen</a:t>
            </a:r>
            <a:r>
              <a:rPr lang="de-DE" sz="1800" i="1"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t> Hauses“ in Hamburg, ursprünglich ein „Rettungsdorf“ für verhaltensauffällige und auch straffällige Jugendliche. Wichern stellte im Betsaal der Einrichtung ein </a:t>
            </a:r>
            <a:r>
              <a:rPr lang="de-DE" sz="1800" i="1" dirty="0" err="1">
                <a:solidFill>
                  <a:srgbClr val="626262"/>
                </a:solidFill>
                <a:effectLst/>
                <a:latin typeface="Arial" panose="020B0604020202020204" pitchFamily="34" charset="0"/>
                <a:ea typeface="Calibri" panose="020F0502020204030204" pitchFamily="34" charset="0"/>
                <a:cs typeface="Times New Roman" panose="02020603050405020304" pitchFamily="18" charset="0"/>
              </a:rPr>
              <a:t>Holzrad</a:t>
            </a:r>
            <a:r>
              <a:rPr lang="de-DE" sz="1800" i="1"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t> mit jeweils vier weißen Kerzen für die Adventssonntage und je einer roten Kerze für die Werktage auf. Jeden Tag wurde eine neue Kerze angezündet.</a:t>
            </a:r>
            <a:br>
              <a:rPr lang="de-DE" sz="1800" i="1"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br>
            <a:r>
              <a:rPr lang="de-DE" sz="800" i="1"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t>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i="1"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t>So wollte Wichern den Jugendlichen die Wartezeit bis Weihnachten verkürzen. In evangelischen Haushalten setzte sich der Adventskranz bis zum Ende des 20. Jahrhunderts durch – freilich mit weniger Kerzen, eine für jeden Adventssonntag. Das Tannengrün kam um 1860 dazu. Der Kranz gilt übrigens als Zeichen des Sieges; er entstand in Anlehnung an den Lorbeerkranz in der Antike. Todeskränze sind so gesehen ein Symbol für den Sieg des Lebens über den Tod. Der „originale“ Adventskranz wird übrigens heute noch in Einrichtungen des </a:t>
            </a:r>
            <a:r>
              <a:rPr lang="de-DE" sz="1800" i="1" dirty="0" err="1">
                <a:solidFill>
                  <a:srgbClr val="626262"/>
                </a:solidFill>
                <a:effectLst/>
                <a:latin typeface="Arial" panose="020B0604020202020204" pitchFamily="34" charset="0"/>
                <a:ea typeface="Calibri" panose="020F0502020204030204" pitchFamily="34" charset="0"/>
                <a:cs typeface="Times New Roman" panose="02020603050405020304" pitchFamily="18" charset="0"/>
              </a:rPr>
              <a:t>Rauhen</a:t>
            </a:r>
            <a:r>
              <a:rPr lang="de-DE" sz="1800" i="1" dirty="0">
                <a:solidFill>
                  <a:srgbClr val="626262"/>
                </a:solidFill>
                <a:effectLst/>
                <a:latin typeface="Arial" panose="020B0604020202020204" pitchFamily="34" charset="0"/>
                <a:ea typeface="Calibri" panose="020F0502020204030204" pitchFamily="34" charset="0"/>
                <a:cs typeface="Times New Roman" panose="02020603050405020304" pitchFamily="18" charset="0"/>
              </a:rPr>
              <a:t> Hauses aufgestellt, auch in der Hamburger Kirche St. Michaelis und im Hamburger Rathaus gehört er dazu.</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643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5E2121B-1867-704D-8CB8-9EB3E12AE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18996"/>
            <a:ext cx="8064896" cy="6420009"/>
          </a:xfrm>
          <a:prstGeom prst="rect">
            <a:avLst/>
          </a:prstGeom>
        </p:spPr>
      </p:pic>
    </p:spTree>
    <p:extLst>
      <p:ext uri="{BB962C8B-B14F-4D97-AF65-F5344CB8AC3E}">
        <p14:creationId xmlns:p14="http://schemas.microsoft.com/office/powerpoint/2010/main" val="396019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2" descr="Adventskalender. Foto: adobe stock/ familyifestyle">
            <a:extLst>
              <a:ext uri="{FF2B5EF4-FFF2-40B4-BE49-F238E27FC236}">
                <a16:creationId xmlns:a16="http://schemas.microsoft.com/office/drawing/2014/main" id="{5A97F39A-819D-706B-CC0E-05E2E99EB5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644" y="404644"/>
            <a:ext cx="6048712" cy="6048712"/>
          </a:xfrm>
          <a:prstGeom prst="rect">
            <a:avLst/>
          </a:prstGeom>
          <a:noFill/>
          <a:ln>
            <a:noFill/>
          </a:ln>
        </p:spPr>
      </p:pic>
    </p:spTree>
    <p:extLst>
      <p:ext uri="{BB962C8B-B14F-4D97-AF65-F5344CB8AC3E}">
        <p14:creationId xmlns:p14="http://schemas.microsoft.com/office/powerpoint/2010/main" val="300022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D3701BC-D427-9563-20E6-6AF19FE31E6D}"/>
              </a:ext>
            </a:extLst>
          </p:cNvPr>
          <p:cNvSpPr>
            <a:spLocks noGrp="1"/>
          </p:cNvSpPr>
          <p:nvPr>
            <p:ph type="body" idx="1"/>
          </p:nvPr>
        </p:nvSpPr>
        <p:spPr>
          <a:xfrm>
            <a:off x="539552" y="260648"/>
            <a:ext cx="8064896" cy="5472608"/>
          </a:xfrm>
        </p:spPr>
        <p:txBody>
          <a:bodyPr/>
          <a:lstStyle/>
          <a:p>
            <a:r>
              <a:rPr lang="de-DE" sz="1800" i="1" dirty="0">
                <a:solidFill>
                  <a:schemeClr val="accent4">
                    <a:lumMod val="50000"/>
                  </a:schemeClr>
                </a:solidFill>
                <a:latin typeface="Arial" panose="020B0604020202020204" pitchFamily="34" charset="0"/>
                <a:cs typeface="Arial" panose="020B0604020202020204" pitchFamily="34" charset="0"/>
              </a:rPr>
              <a:t>1902 veröffentlichte die evangelische Buchhandlung Friedrich </a:t>
            </a:r>
            <a:r>
              <a:rPr lang="de-DE" sz="1800" i="1" dirty="0" err="1">
                <a:solidFill>
                  <a:schemeClr val="accent4">
                    <a:lumMod val="50000"/>
                  </a:schemeClr>
                </a:solidFill>
                <a:latin typeface="Arial" panose="020B0604020202020204" pitchFamily="34" charset="0"/>
                <a:cs typeface="Arial" panose="020B0604020202020204" pitchFamily="34" charset="0"/>
              </a:rPr>
              <a:t>Tümpler</a:t>
            </a:r>
            <a:r>
              <a:rPr lang="de-DE" sz="1800" i="1" dirty="0">
                <a:solidFill>
                  <a:schemeClr val="accent4">
                    <a:lumMod val="50000"/>
                  </a:schemeClr>
                </a:solidFill>
                <a:latin typeface="Arial" panose="020B0604020202020204" pitchFamily="34" charset="0"/>
                <a:cs typeface="Arial" panose="020B0604020202020204" pitchFamily="34" charset="0"/>
              </a:rPr>
              <a:t> den ersten gedruckten Adventskalender, ein Jahr später druckte der Münchner Verleger Gerhard Lang einen Bogen mit 24 Bildern zum Ausschneiden sowie einen zweiten Bogen mit 24 Feldern, in die die ausgeschnittenen Teile eingeklebt werden konnten.</a:t>
            </a:r>
          </a:p>
          <a:p>
            <a:r>
              <a:rPr lang="de-DE" sz="1800" i="1" dirty="0">
                <a:solidFill>
                  <a:schemeClr val="accent4">
                    <a:lumMod val="50000"/>
                  </a:schemeClr>
                </a:solidFill>
                <a:latin typeface="Arial" panose="020B0604020202020204" pitchFamily="34" charset="0"/>
                <a:cs typeface="Arial" panose="020B0604020202020204" pitchFamily="34" charset="0"/>
              </a:rPr>
              <a:t>Im Laufe der Zeit erfand Lang immer weitere Varianten. Mit dem Nationalsozialismus fand der Adventskalender sein vorläufiges Ende. Die Regierung schaffte den Begriff Advent kurzerhand ab und brachte einen Kalender mit dem Titel „Vorweihnachten“ heraus.</a:t>
            </a:r>
          </a:p>
          <a:p>
            <a:r>
              <a:rPr lang="de-DE" sz="1800" i="1" dirty="0">
                <a:solidFill>
                  <a:schemeClr val="accent4">
                    <a:lumMod val="50000"/>
                  </a:schemeClr>
                </a:solidFill>
                <a:latin typeface="Arial" panose="020B0604020202020204" pitchFamily="34" charset="0"/>
                <a:cs typeface="Arial" panose="020B0604020202020204" pitchFamily="34" charset="0"/>
              </a:rPr>
              <a:t>Nach dem Zweiten Weltkrieg wurde der Adventskalender wiederbelebt.</a:t>
            </a:r>
          </a:p>
          <a:p>
            <a:r>
              <a:rPr lang="de-DE" sz="1800" i="1" dirty="0">
                <a:solidFill>
                  <a:schemeClr val="accent4">
                    <a:lumMod val="50000"/>
                  </a:schemeClr>
                </a:solidFill>
                <a:latin typeface="Arial" panose="020B0604020202020204" pitchFamily="34" charset="0"/>
                <a:cs typeface="Arial" panose="020B0604020202020204" pitchFamily="34" charset="0"/>
              </a:rPr>
              <a:t>In vielen Städten und Gemeinden hat sich darüber hinaus der „Lebendige Adventskalender“ etabliert: Treffen im Freien, bei denen es eine Andacht gibt oder ein Lied, manchmal beides, vor der Pandemie auch gerne mit einem Glas Punsch.</a:t>
            </a:r>
          </a:p>
        </p:txBody>
      </p:sp>
    </p:spTree>
    <p:extLst>
      <p:ext uri="{BB962C8B-B14F-4D97-AF65-F5344CB8AC3E}">
        <p14:creationId xmlns:p14="http://schemas.microsoft.com/office/powerpoint/2010/main" val="3063566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0140432-F40D-2B9E-BE09-84BADDE5F7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839" y="531241"/>
            <a:ext cx="3533592" cy="3257799"/>
          </a:xfrm>
          <a:prstGeom prst="rect">
            <a:avLst/>
          </a:prstGeom>
        </p:spPr>
      </p:pic>
      <p:pic>
        <p:nvPicPr>
          <p:cNvPr id="5" name="Grafik 4">
            <a:extLst>
              <a:ext uri="{FF2B5EF4-FFF2-40B4-BE49-F238E27FC236}">
                <a16:creationId xmlns:a16="http://schemas.microsoft.com/office/drawing/2014/main" id="{5C1037BE-7656-6358-00C7-4953F17AA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231" y="836712"/>
            <a:ext cx="4992190" cy="5184576"/>
          </a:xfrm>
          <a:prstGeom prst="rect">
            <a:avLst/>
          </a:prstGeom>
        </p:spPr>
      </p:pic>
      <p:pic>
        <p:nvPicPr>
          <p:cNvPr id="7" name="Grafik 6">
            <a:extLst>
              <a:ext uri="{FF2B5EF4-FFF2-40B4-BE49-F238E27FC236}">
                <a16:creationId xmlns:a16="http://schemas.microsoft.com/office/drawing/2014/main" id="{9CDEEC53-75E6-5291-F294-F25237C4FA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558" y="3986150"/>
            <a:ext cx="3357873" cy="2348880"/>
          </a:xfrm>
          <a:prstGeom prst="rect">
            <a:avLst/>
          </a:prstGeom>
        </p:spPr>
      </p:pic>
    </p:spTree>
    <p:extLst>
      <p:ext uri="{BB962C8B-B14F-4D97-AF65-F5344CB8AC3E}">
        <p14:creationId xmlns:p14="http://schemas.microsoft.com/office/powerpoint/2010/main" val="1810529936"/>
      </p:ext>
    </p:extLst>
  </p:cSld>
  <p:clrMapOvr>
    <a:masterClrMapping/>
  </p:clrMapOvr>
</p:sld>
</file>

<file path=ppt/theme/theme1.xml><?xml version="1.0" encoding="utf-8"?>
<a:theme xmlns:a="http://schemas.openxmlformats.org/drawingml/2006/main" name="Office">
  <a:themeElements>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Office Them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Office Theme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Office Theme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Office Theme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rketSpecific xmlns="f105ad54-119a-4495-aa55-0e28b6b4ad2f">false</MarketSpecific>
    <ApprovalStatus xmlns="f105ad54-119a-4495-aa55-0e28b6b4ad2f">InProgress</ApprovalStatus>
    <LocComments xmlns="f105ad54-119a-4495-aa55-0e28b6b4ad2f" xsi:nil="true"/>
    <DirectSourceMarket xmlns="f105ad54-119a-4495-aa55-0e28b6b4ad2f">english</DirectSourceMarket>
    <ThumbnailAssetId xmlns="f105ad54-119a-4495-aa55-0e28b6b4ad2f" xsi:nil="true"/>
    <PrimaryImageGen xmlns="f105ad54-119a-4495-aa55-0e28b6b4ad2f">true</PrimaryImageGen>
    <LegacyData xmlns="f105ad54-119a-4495-aa55-0e28b6b4ad2f" xsi:nil="true"/>
    <TPFriendlyName xmlns="f105ad54-119a-4495-aa55-0e28b6b4ad2f" xsi:nil="true"/>
    <NumericId xmlns="f105ad54-119a-4495-aa55-0e28b6b4ad2f" xsi:nil="true"/>
    <LocRecommendedHandoff xmlns="f105ad54-119a-4495-aa55-0e28b6b4ad2f" xsi:nil="true"/>
    <BlockPublish xmlns="f105ad54-119a-4495-aa55-0e28b6b4ad2f">false</BlockPublish>
    <BusinessGroup xmlns="f105ad54-119a-4495-aa55-0e28b6b4ad2f" xsi:nil="true"/>
    <OpenTemplate xmlns="f105ad54-119a-4495-aa55-0e28b6b4ad2f">true</OpenTemplate>
    <SourceTitle xmlns="f105ad54-119a-4495-aa55-0e28b6b4ad2f">Presentation for project post-mortem</SourceTitle>
    <APEditor xmlns="f105ad54-119a-4495-aa55-0e28b6b4ad2f">
      <UserInfo>
        <DisplayName/>
        <AccountId xsi:nil="true"/>
        <AccountType/>
      </UserInfo>
    </APEditor>
    <UALocComments xmlns="f105ad54-119a-4495-aa55-0e28b6b4ad2f">2007 Template UpLeveling Do Not HandOff</UALocComments>
    <IntlLangReviewDate xmlns="f105ad54-119a-4495-aa55-0e28b6b4ad2f" xsi:nil="true"/>
    <PublishStatusLookup xmlns="f105ad54-119a-4495-aa55-0e28b6b4ad2f">
      <Value>556643</Value>
      <Value>556655</Value>
    </PublishStatusLookup>
    <ParentAssetId xmlns="f105ad54-119a-4495-aa55-0e28b6b4ad2f" xsi:nil="true"/>
    <FeatureTagsTaxHTField0 xmlns="f105ad54-119a-4495-aa55-0e28b6b4ad2f">
      <Terms xmlns="http://schemas.microsoft.com/office/infopath/2007/PartnerControls"/>
    </FeatureTagsTaxHTField0>
    <MachineTranslated xmlns="f105ad54-119a-4495-aa55-0e28b6b4ad2f">false</MachineTranslated>
    <Providers xmlns="f105ad54-119a-4495-aa55-0e28b6b4ad2f" xsi:nil="true"/>
    <OriginalSourceMarket xmlns="f105ad54-119a-4495-aa55-0e28b6b4ad2f">english</OriginalSourceMarket>
    <APDescription xmlns="f105ad54-119a-4495-aa55-0e28b6b4ad2f" xsi:nil="true"/>
    <ContentItem xmlns="f105ad54-119a-4495-aa55-0e28b6b4ad2f" xsi:nil="true"/>
    <ClipArtFilename xmlns="f105ad54-119a-4495-aa55-0e28b6b4ad2f" xsi:nil="true"/>
    <TPInstallLocation xmlns="f105ad54-119a-4495-aa55-0e28b6b4ad2f" xsi:nil="true"/>
    <TimesCloned xmlns="f105ad54-119a-4495-aa55-0e28b6b4ad2f" xsi:nil="true"/>
    <PublishTargets xmlns="f105ad54-119a-4495-aa55-0e28b6b4ad2f">OfficeOnline,OfficeOnlineVNext</PublishTargets>
    <AcquiredFrom xmlns="f105ad54-119a-4495-aa55-0e28b6b4ad2f">Internal MS</AcquiredFrom>
    <AssetStart xmlns="f105ad54-119a-4495-aa55-0e28b6b4ad2f">2012-02-10T22:07:00+00:00</AssetStart>
    <FriendlyTitle xmlns="f105ad54-119a-4495-aa55-0e28b6b4ad2f" xsi:nil="true"/>
    <Provider xmlns="f105ad54-119a-4495-aa55-0e28b6b4ad2f" xsi:nil="true"/>
    <LastHandOff xmlns="f105ad54-119a-4495-aa55-0e28b6b4ad2f" xsi:nil="true"/>
    <TPClientViewer xmlns="f105ad54-119a-4495-aa55-0e28b6b4ad2f" xsi:nil="true"/>
    <TemplateStatus xmlns="f105ad54-119a-4495-aa55-0e28b6b4ad2f">Complete</TemplateStatus>
    <ShowIn xmlns="f105ad54-119a-4495-aa55-0e28b6b4ad2f">Show everywhere</ShowIn>
    <CSXHash xmlns="f105ad54-119a-4495-aa55-0e28b6b4ad2f" xsi:nil="true"/>
    <Downloads xmlns="f105ad54-119a-4495-aa55-0e28b6b4ad2f">0</Downloads>
    <VoteCount xmlns="f105ad54-119a-4495-aa55-0e28b6b4ad2f" xsi:nil="true"/>
    <OOCacheId xmlns="f105ad54-119a-4495-aa55-0e28b6b4ad2f" xsi:nil="true"/>
    <IsDeleted xmlns="f105ad54-119a-4495-aa55-0e28b6b4ad2f">false</IsDeleted>
    <InternalTagsTaxHTField0 xmlns="f105ad54-119a-4495-aa55-0e28b6b4ad2f">
      <Terms xmlns="http://schemas.microsoft.com/office/infopath/2007/PartnerControls"/>
    </InternalTagsTaxHTField0>
    <UANotes xmlns="f105ad54-119a-4495-aa55-0e28b6b4ad2f">2003 to 2007 conversion</UANotes>
    <AssetExpire xmlns="f105ad54-119a-4495-aa55-0e28b6b4ad2f">2035-01-01T08:00:00+00:00</AssetExpire>
    <CSXSubmissionMarket xmlns="f105ad54-119a-4495-aa55-0e28b6b4ad2f" xsi:nil="true"/>
    <DSATActionTaken xmlns="f105ad54-119a-4495-aa55-0e28b6b4ad2f" xsi:nil="true"/>
    <SubmitterId xmlns="f105ad54-119a-4495-aa55-0e28b6b4ad2f" xsi:nil="true"/>
    <EditorialTags xmlns="f105ad54-119a-4495-aa55-0e28b6b4ad2f" xsi:nil="true"/>
    <TPExecutable xmlns="f105ad54-119a-4495-aa55-0e28b6b4ad2f" xsi:nil="true"/>
    <CSXSubmissionDate xmlns="f105ad54-119a-4495-aa55-0e28b6b4ad2f" xsi:nil="true"/>
    <CSXUpdate xmlns="f105ad54-119a-4495-aa55-0e28b6b4ad2f">false</CSXUpdate>
    <AssetType xmlns="f105ad54-119a-4495-aa55-0e28b6b4ad2f">TP</AssetType>
    <ApprovalLog xmlns="f105ad54-119a-4495-aa55-0e28b6b4ad2f" xsi:nil="true"/>
    <BugNumber xmlns="f105ad54-119a-4495-aa55-0e28b6b4ad2f" xsi:nil="true"/>
    <OriginAsset xmlns="f105ad54-119a-4495-aa55-0e28b6b4ad2f" xsi:nil="true"/>
    <TPComponent xmlns="f105ad54-119a-4495-aa55-0e28b6b4ad2f" xsi:nil="true"/>
    <Milestone xmlns="f105ad54-119a-4495-aa55-0e28b6b4ad2f" xsi:nil="true"/>
    <RecommendationsModifier xmlns="f105ad54-119a-4495-aa55-0e28b6b4ad2f" xsi:nil="true"/>
    <Component xmlns="c7af2036-029c-470e-8042-297c68a41472" xsi:nil="true"/>
    <Description0 xmlns="c7af2036-029c-470e-8042-297c68a41472" xsi:nil="true"/>
    <AssetId xmlns="f105ad54-119a-4495-aa55-0e28b6b4ad2f">TP102828175</AssetId>
    <PolicheckWords xmlns="f105ad54-119a-4495-aa55-0e28b6b4ad2f" xsi:nil="true"/>
    <TPLaunchHelpLink xmlns="f105ad54-119a-4495-aa55-0e28b6b4ad2f" xsi:nil="true"/>
    <IntlLocPriority xmlns="f105ad54-119a-4495-aa55-0e28b6b4ad2f" xsi:nil="true"/>
    <TPApplication xmlns="f105ad54-119a-4495-aa55-0e28b6b4ad2f" xsi:nil="true"/>
    <IntlLangReviewer xmlns="f105ad54-119a-4495-aa55-0e28b6b4ad2f" xsi:nil="true"/>
    <HandoffToMSDN xmlns="f105ad54-119a-4495-aa55-0e28b6b4ad2f" xsi:nil="true"/>
    <PlannedPubDate xmlns="f105ad54-119a-4495-aa55-0e28b6b4ad2f" xsi:nil="true"/>
    <CrawlForDependencies xmlns="f105ad54-119a-4495-aa55-0e28b6b4ad2f">false</CrawlForDependencies>
    <LocLastLocAttemptVersionLookup xmlns="f105ad54-119a-4495-aa55-0e28b6b4ad2f">824778</LocLastLocAttemptVersionLookup>
    <TrustLevel xmlns="f105ad54-119a-4495-aa55-0e28b6b4ad2f">1 Microsoft Managed Content</TrustLevel>
    <CampaignTagsTaxHTField0 xmlns="f105ad54-119a-4495-aa55-0e28b6b4ad2f">
      <Terms xmlns="http://schemas.microsoft.com/office/infopath/2007/PartnerControls"/>
    </CampaignTagsTaxHTField0>
    <TPNamespace xmlns="f105ad54-119a-4495-aa55-0e28b6b4ad2f" xsi:nil="true"/>
    <TaxCatchAll xmlns="f105ad54-119a-4495-aa55-0e28b6b4ad2f"/>
    <IsSearchable xmlns="f105ad54-119a-4495-aa55-0e28b6b4ad2f">true</IsSearchable>
    <TemplateTemplateType xmlns="f105ad54-119a-4495-aa55-0e28b6b4ad2f">PowerPoint 12 Default</TemplateTemplateType>
    <Markets xmlns="f105ad54-119a-4495-aa55-0e28b6b4ad2f"/>
    <IntlLangReview xmlns="f105ad54-119a-4495-aa55-0e28b6b4ad2f">false</IntlLangReview>
    <UAProjectedTotalWords xmlns="f105ad54-119a-4495-aa55-0e28b6b4ad2f" xsi:nil="true"/>
    <OutputCachingOn xmlns="f105ad54-119a-4495-aa55-0e28b6b4ad2f">false</OutputCachingOn>
    <AverageRating xmlns="f105ad54-119a-4495-aa55-0e28b6b4ad2f" xsi:nil="true"/>
    <LocMarketGroupTiers2 xmlns="f105ad54-119a-4495-aa55-0e28b6b4ad2f">,t:Tier 1,t:Tier 2,t:Tier 3,</LocMarketGroupTiers2>
    <APAuthor xmlns="f105ad54-119a-4495-aa55-0e28b6b4ad2f">
      <UserInfo>
        <DisplayName/>
        <AccountId>2365</AccountId>
        <AccountType/>
      </UserInfo>
    </APAuthor>
    <TPCommandLine xmlns="f105ad54-119a-4495-aa55-0e28b6b4ad2f" xsi:nil="true"/>
    <LocManualTestRequired xmlns="f105ad54-119a-4495-aa55-0e28b6b4ad2f">false</LocManualTestRequired>
    <TPAppVersion xmlns="f105ad54-119a-4495-aa55-0e28b6b4ad2f" xsi:nil="true"/>
    <EditorialStatus xmlns="f105ad54-119a-4495-aa55-0e28b6b4ad2f">Complete</EditorialStatus>
    <LastModifiedDateTime xmlns="f105ad54-119a-4495-aa55-0e28b6b4ad2f" xsi:nil="true"/>
    <TPLaunchHelpLinkType xmlns="f105ad54-119a-4495-aa55-0e28b6b4ad2f">Template</TPLaunchHelpLinkType>
    <OriginalRelease xmlns="f105ad54-119a-4495-aa55-0e28b6b4ad2f">14</OriginalRelease>
    <ScenarioTagsTaxHTField0 xmlns="f105ad54-119a-4495-aa55-0e28b6b4ad2f">
      <Terms xmlns="http://schemas.microsoft.com/office/infopath/2007/PartnerControls"/>
    </ScenarioTagsTaxHTField0>
    <LocalizationTagsTaxHTField0 xmlns="f105ad54-119a-4495-aa55-0e28b6b4ad2f">
      <Terms xmlns="http://schemas.microsoft.com/office/infopath/2007/PartnerControls"/>
    </LocalizationTagsTaxHTField0>
    <Manager xmlns="f105ad54-119a-4495-aa55-0e28b6b4ad2f" xsi:nil="true"/>
    <UALocRecommendation xmlns="f105ad54-119a-4495-aa55-0e28b6b4ad2f">Localize</UALocRecommendation>
    <ArtSampleDocs xmlns="f105ad54-119a-4495-aa55-0e28b6b4ad2f" xsi:nil="true"/>
    <UACurrentWords xmlns="f105ad54-119a-4495-aa55-0e28b6b4ad2f"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37696D9D1D95EC45A9440548E782419D04008C4669C20C93454ABB50E332FADBDDBE" ma:contentTypeVersion="55" ma:contentTypeDescription="Create a new document." ma:contentTypeScope="" ma:versionID="0862fa1d3c98dca9116b8c2bbf050b2c">
  <xsd:schema xmlns:xsd="http://www.w3.org/2001/XMLSchema" xmlns:xs="http://www.w3.org/2001/XMLSchema" xmlns:p="http://schemas.microsoft.com/office/2006/metadata/properties" xmlns:ns2="f105ad54-119a-4495-aa55-0e28b6b4ad2f" xmlns:ns3="c7af2036-029c-470e-8042-297c68a41472" targetNamespace="http://schemas.microsoft.com/office/2006/metadata/properties" ma:root="true" ma:fieldsID="efcf89ea05a71204977c7c6a0a118372" ns2:_="" ns3:_="">
    <xsd:import namespace="f105ad54-119a-4495-aa55-0e28b6b4ad2f"/>
    <xsd:import namespace="c7af2036-029c-470e-8042-297c68a41472"/>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5ad54-119a-4495-aa55-0e28b6b4ad2f"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fcc66ca1-c804-4edc-95c8-efd5040409e2}"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77ED1C39-458B-43CB-92CF-2BB5034D6716}" ma:internalName="CSXSubmissionMarket" ma:readOnly="false" ma:showField="MarketName" ma:web="f105ad54-119a-4495-aa55-0e28b6b4ad2f">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6cd481e8-ffbe-48c6-a0d2-a06a66f62d0e}"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48E76E2C-5BED-4E0E-9D91-D053B66F5ED2}" ma:internalName="InProjectListLookup" ma:readOnly="true" ma:showField="InProjectList"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49953ee0-cdd8-4a42-ac76-36ba2a8fee2f}"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48E76E2C-5BED-4E0E-9D91-D053B66F5ED2}" ma:internalName="LastCompleteVersionLookup" ma:readOnly="true" ma:showField="LastCompleteVersion"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48E76E2C-5BED-4E0E-9D91-D053B66F5ED2}" ma:internalName="LastPreviewErrorLookup" ma:readOnly="true" ma:showField="LastPreviewError"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48E76E2C-5BED-4E0E-9D91-D053B66F5ED2}" ma:internalName="LastPreviewResultLookup" ma:readOnly="true" ma:showField="LastPreviewResult"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48E76E2C-5BED-4E0E-9D91-D053B66F5ED2}" ma:internalName="LastPreviewAttemptDateLookup" ma:readOnly="true" ma:showField="LastPreviewAttemptDat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48E76E2C-5BED-4E0E-9D91-D053B66F5ED2}" ma:internalName="LastPreviewedByLookup" ma:readOnly="true" ma:showField="LastPreviewedBy"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48E76E2C-5BED-4E0E-9D91-D053B66F5ED2}" ma:internalName="LastPreviewTimeLookup" ma:readOnly="true" ma:showField="LastPreviewTim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48E76E2C-5BED-4E0E-9D91-D053B66F5ED2}" ma:internalName="LastPreviewVersionLookup" ma:readOnly="true" ma:showField="LastPreviewVersion"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48E76E2C-5BED-4E0E-9D91-D053B66F5ED2}" ma:internalName="LastPublishErrorLookup" ma:readOnly="true" ma:showField="LastPublishError"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48E76E2C-5BED-4E0E-9D91-D053B66F5ED2}" ma:internalName="LastPublishResultLookup" ma:readOnly="true" ma:showField="LastPublishResult"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48E76E2C-5BED-4E0E-9D91-D053B66F5ED2}" ma:internalName="LastPublishAttemptDateLookup" ma:readOnly="true" ma:showField="LastPublishAttemptDat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48E76E2C-5BED-4E0E-9D91-D053B66F5ED2}" ma:internalName="LastPublishedByLookup" ma:readOnly="true" ma:showField="LastPublishedBy"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48E76E2C-5BED-4E0E-9D91-D053B66F5ED2}" ma:internalName="LastPublishTimeLookup" ma:readOnly="true" ma:showField="LastPublishTim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48E76E2C-5BED-4E0E-9D91-D053B66F5ED2}" ma:internalName="LastPublishVersionLookup" ma:readOnly="true" ma:showField="LastPublishVersion"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F611A6F9-FC3A-482F-805C-5B55AA6502C0}" ma:internalName="LocLastLocAttemptVersionLookup" ma:readOnly="false" ma:showField="LastLocAttemptVersion" ma:web="f105ad54-119a-4495-aa55-0e28b6b4ad2f">
      <xsd:simpleType>
        <xsd:restriction base="dms:Lookup"/>
      </xsd:simpleType>
    </xsd:element>
    <xsd:element name="LocLastLocAttemptVersionTypeLookup" ma:index="72" nillable="true" ma:displayName="Loc Last Loc Attempt Version Type" ma:default="" ma:list="{F611A6F9-FC3A-482F-805C-5B55AA6502C0}" ma:internalName="LocLastLocAttemptVersionTypeLookup" ma:readOnly="true" ma:showField="LastLocAttemptVersionType" ma:web="f105ad54-119a-4495-aa55-0e28b6b4ad2f">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F611A6F9-FC3A-482F-805C-5B55AA6502C0}" ma:internalName="LocNewPublishedVersionLookup" ma:readOnly="true" ma:showField="NewPublishedVersion" ma:web="f105ad54-119a-4495-aa55-0e28b6b4ad2f">
      <xsd:simpleType>
        <xsd:restriction base="dms:Lookup"/>
      </xsd:simpleType>
    </xsd:element>
    <xsd:element name="LocOverallHandbackStatusLookup" ma:index="76" nillable="true" ma:displayName="Loc Overall Handback Status" ma:default="" ma:list="{F611A6F9-FC3A-482F-805C-5B55AA6502C0}" ma:internalName="LocOverallHandbackStatusLookup" ma:readOnly="true" ma:showField="OverallHandbackStatus" ma:web="f105ad54-119a-4495-aa55-0e28b6b4ad2f">
      <xsd:simpleType>
        <xsd:restriction base="dms:Lookup"/>
      </xsd:simpleType>
    </xsd:element>
    <xsd:element name="LocOverallLocStatusLookup" ma:index="77" nillable="true" ma:displayName="Loc Overall Localize Status" ma:default="" ma:list="{F611A6F9-FC3A-482F-805C-5B55AA6502C0}" ma:internalName="LocOverallLocStatusLookup" ma:readOnly="true" ma:showField="OverallLocStatus" ma:web="f105ad54-119a-4495-aa55-0e28b6b4ad2f">
      <xsd:simpleType>
        <xsd:restriction base="dms:Lookup"/>
      </xsd:simpleType>
    </xsd:element>
    <xsd:element name="LocOverallPreviewStatusLookup" ma:index="78" nillable="true" ma:displayName="Loc Overall Preview Status" ma:default="" ma:list="{F611A6F9-FC3A-482F-805C-5B55AA6502C0}" ma:internalName="LocOverallPreviewStatusLookup" ma:readOnly="true" ma:showField="OverallPreviewStatus" ma:web="f105ad54-119a-4495-aa55-0e28b6b4ad2f">
      <xsd:simpleType>
        <xsd:restriction base="dms:Lookup"/>
      </xsd:simpleType>
    </xsd:element>
    <xsd:element name="LocOverallPublishStatusLookup" ma:index="79" nillable="true" ma:displayName="Loc Overall Publish Status" ma:default="" ma:list="{F611A6F9-FC3A-482F-805C-5B55AA6502C0}" ma:internalName="LocOverallPublishStatusLookup" ma:readOnly="true" ma:showField="OverallPublishStatus" ma:web="f105ad54-119a-4495-aa55-0e28b6b4ad2f">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F611A6F9-FC3A-482F-805C-5B55AA6502C0}" ma:internalName="LocProcessedForHandoffsLookup" ma:readOnly="true" ma:showField="ProcessedForHandoffs" ma:web="f105ad54-119a-4495-aa55-0e28b6b4ad2f">
      <xsd:simpleType>
        <xsd:restriction base="dms:Lookup"/>
      </xsd:simpleType>
    </xsd:element>
    <xsd:element name="LocProcessedForMarketsLookup" ma:index="82" nillable="true" ma:displayName="Loc Processed For Markets" ma:default="" ma:list="{F611A6F9-FC3A-482F-805C-5B55AA6502C0}" ma:internalName="LocProcessedForMarketsLookup" ma:readOnly="true" ma:showField="ProcessedForMarkets" ma:web="f105ad54-119a-4495-aa55-0e28b6b4ad2f">
      <xsd:simpleType>
        <xsd:restriction base="dms:Lookup"/>
      </xsd:simpleType>
    </xsd:element>
    <xsd:element name="LocPublishedDependentAssetsLookup" ma:index="83" nillable="true" ma:displayName="Loc Published Dependent Assets" ma:default="" ma:list="{F611A6F9-FC3A-482F-805C-5B55AA6502C0}" ma:internalName="LocPublishedDependentAssetsLookup" ma:readOnly="true" ma:showField="PublishedDependentAssets" ma:web="f105ad54-119a-4495-aa55-0e28b6b4ad2f">
      <xsd:simpleType>
        <xsd:restriction base="dms:Lookup"/>
      </xsd:simpleType>
    </xsd:element>
    <xsd:element name="LocPublishedLinkedAssetsLookup" ma:index="84" nillable="true" ma:displayName="Loc Published Linked Assets" ma:default="" ma:list="{F611A6F9-FC3A-482F-805C-5B55AA6502C0}" ma:internalName="LocPublishedLinkedAssetsLookup" ma:readOnly="true" ma:showField="PublishedLinkedAssets" ma:web="f105ad54-119a-4495-aa55-0e28b6b4ad2f">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e3ccb7f3-e095-4e60-89e4-99358a9e407b}"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77ED1C39-458B-43CB-92CF-2BB5034D6716}" ma:internalName="Markets" ma:readOnly="false" ma:showField="MarketNam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48E76E2C-5BED-4E0E-9D91-D053B66F5ED2}" ma:internalName="NumOfRatingsLookup" ma:readOnly="true" ma:showField="NumOfRatings"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48E76E2C-5BED-4E0E-9D91-D053B66F5ED2}" ma:internalName="PublishStatusLookup" ma:readOnly="false" ma:showField="PublishStatus"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faf1e1af-89ff-457d-b189-64e47bbed779}"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14d3419f-9772-4c8d-a0a0-05446c45e95f}" ma:internalName="TaxCatchAll" ma:showField="CatchAllData"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14d3419f-9772-4c8d-a0a0-05446c45e95f}" ma:internalName="TaxCatchAllLabel" ma:readOnly="true" ma:showField="CatchAllDataLabel"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af2036-029c-470e-8042-297c68a41472"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820A00-CE9F-441F-8A7B-2DD397DDD39C}">
  <ds:schemaRefs>
    <ds:schemaRef ds:uri="http://schemas.microsoft.com/office/2006/metadata/properties"/>
    <ds:schemaRef ds:uri="http://schemas.microsoft.com/office/infopath/2007/PartnerControls"/>
    <ds:schemaRef ds:uri="f105ad54-119a-4495-aa55-0e28b6b4ad2f"/>
    <ds:schemaRef ds:uri="c7af2036-029c-470e-8042-297c68a41472"/>
  </ds:schemaRefs>
</ds:datastoreItem>
</file>

<file path=customXml/itemProps2.xml><?xml version="1.0" encoding="utf-8"?>
<ds:datastoreItem xmlns:ds="http://schemas.openxmlformats.org/officeDocument/2006/customXml" ds:itemID="{E7A625CF-B5CE-4992-9240-F6971AA17835}">
  <ds:schemaRefs>
    <ds:schemaRef ds:uri="http://schemas.microsoft.com/sharepoint/v3/contenttype/forms"/>
  </ds:schemaRefs>
</ds:datastoreItem>
</file>

<file path=customXml/itemProps3.xml><?xml version="1.0" encoding="utf-8"?>
<ds:datastoreItem xmlns:ds="http://schemas.openxmlformats.org/officeDocument/2006/customXml" ds:itemID="{BA1AB3A1-7A97-46E9-B715-4971784B68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05ad54-119a-4495-aa55-0e28b6b4ad2f"/>
    <ds:schemaRef ds:uri="c7af2036-029c-470e-8042-297c68a414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Präsentation für Projektnachbereitung</Template>
  <TotalTime>0</TotalTime>
  <Words>346</Words>
  <Application>Microsoft Office PowerPoint</Application>
  <PresentationFormat>Bildschirmpräsentation (4:3)</PresentationFormat>
  <Paragraphs>5</Paragraphs>
  <Slides>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5</vt:i4>
      </vt:variant>
    </vt:vector>
  </HeadingPairs>
  <TitlesOfParts>
    <vt:vector size="10" baseType="lpstr">
      <vt:lpstr>Arial</vt:lpstr>
      <vt:lpstr>Calibri</vt:lpstr>
      <vt:lpstr>Garamond</vt:lpstr>
      <vt:lpstr>Times New Roman</vt:lpstr>
      <vt:lpstr>Office</vt:lpstr>
      <vt:lpstr>Der Adventskranz, Entstehung   Symbol des Sieges   Der Adventskranz ist im Vergleich zum Lebkuchen eine recht junge Erscheinung: 1839 gab es den ersten, Johann Hinrich Wichern gilt als sein Erfinder. Der Gründer des „Rauhen Hauses“ in Hamburg, ursprünglich ein „Rettungsdorf“ für verhaltensauffällige und auch straffällige Jugendliche. Wichern stellte im Betsaal der Einrichtung ein Holzrad mit jeweils vier weißen Kerzen für die Adventssonntage und je einer roten Kerze für die Werktage auf. Jeden Tag wurde eine neue Kerze angezündet.   So wollte Wichern den Jugendlichen die Wartezeit bis Weihnachten verkürzen. In evangelischen Haushalten setzte sich der Adventskranz bis zum Ende des 20. Jahrhunderts durch – freilich mit weniger Kerzen, eine für jeden Adventssonntag. Das Tannengrün kam um 1860 dazu. Der Kranz gilt übrigens als Zeichen des Sieges; er entstand in Anlehnung an den Lorbeerkranz in der Antike. Todeskränze sind so gesehen ein Symbol für den Sieg des Lebens über den Tod. Der „originale“ Adventskranz wird übrigens heute noch in Einrichtungen des Rauhen Hauses aufgestellt, auch in der Hamburger Kirche St. Michaelis und im Hamburger Rathaus gehört er dazu.</vt:lpstr>
      <vt:lpstr>PowerPoint-Präsentation</vt:lpstr>
      <vt:lpstr>PowerPoint-Präsentation</vt:lpstr>
      <vt:lpstr>PowerPoint-Präsentation</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Adventskranz, Entstehung  Symbol des Sieges  Der Adventskranz ist im Vergleich zum Lebkuchen eine recht junge  Erscheinung: 1839 gab es den ersten, Johann Hinrich Wichern gilt als sein  Erfinder. Der Gründer des „Rauhen Hauses“ in Hamburg, ursprünglich ein   „Rettungsdorf“ für verhaltensauffällige und auch straffällige Jugendliche.   Wichern stellte im Betsaal der Einrichtung ein Holzrad mit jeweils vier   weißen Kerzen für die Adventssonntage und je einer roten Kerze für die  Werktage auf. Jeden Tag wurde eine neue Kerze angezündet.  So wollte Wichern den Jugendlichen die Wartezeit bis Weihnachten   verkürzen. In evangelischen Haushalten setzte sich der Adventskranz bis zum   Ende des 20. Jahrhunderts durch – freilich mit weniger Kerzen, eine für jeden   Adventssonntag. Das Tannengrün kam um 1860 dazu. Der Kranz gilt übrigens als  Zeichen des Sieges; er entstand in Anlehnung an den Lorbeerkranz in der Antike.   Todeskränze sind so gesehen ein Symbol für den Sieg des Lebens über den Tod.   Der „originale“ Adventskranz wird übrigens heute noch in Einrichtungen des   Rauhen Hauses aufgestellt, auch in der Hamburger Kirche St. Michaelis und im   Hamburger Rathaus gehört er dazu.  </dc:title>
  <dc:subject/>
  <dc:creator>Helen</dc:creator>
  <cp:keywords/>
  <dc:description/>
  <cp:lastModifiedBy>Heidi</cp:lastModifiedBy>
  <cp:revision>6</cp:revision>
  <dcterms:created xsi:type="dcterms:W3CDTF">2022-11-22T22:23:02Z</dcterms:created>
  <dcterms:modified xsi:type="dcterms:W3CDTF">2022-11-29T17:22:08Z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TC010184551031</vt:lpwstr>
  </property>
  <property fmtid="{D5CDD505-2E9C-101B-9397-08002B2CF9AE}" pid="3" name="InternalTags">
    <vt:lpwstr/>
  </property>
  <property fmtid="{D5CDD505-2E9C-101B-9397-08002B2CF9AE}" pid="4" name="ContentTypeId">
    <vt:lpwstr>0x01010037696D9D1D95EC45A9440548E782419D04008C4669C20C93454ABB50E332FADBDDBE</vt:lpwstr>
  </property>
  <property fmtid="{D5CDD505-2E9C-101B-9397-08002B2CF9AE}" pid="5" name="FeatureTags">
    <vt:lpwstr/>
  </property>
  <property fmtid="{D5CDD505-2E9C-101B-9397-08002B2CF9AE}" pid="6" name="LocalizationTags">
    <vt:lpwstr/>
  </property>
  <property fmtid="{D5CDD505-2E9C-101B-9397-08002B2CF9AE}" pid="7" name="CampaignTags">
    <vt:lpwstr/>
  </property>
  <property fmtid="{D5CDD505-2E9C-101B-9397-08002B2CF9AE}" pid="8" name="ScenarioTags">
    <vt:lpwstr/>
  </property>
  <property fmtid="{D5CDD505-2E9C-101B-9397-08002B2CF9AE}" pid="9" name="Order">
    <vt:r8>13790200</vt:r8>
  </property>
  <property fmtid="{D5CDD505-2E9C-101B-9397-08002B2CF9AE}" pid="10" name="HiddenCategoryTags">
    <vt:lpwstr/>
  </property>
  <property fmtid="{D5CDD505-2E9C-101B-9397-08002B2CF9AE}" pid="11" name="ImageGenStatus">
    <vt:i4>0</vt:i4>
  </property>
  <property fmtid="{D5CDD505-2E9C-101B-9397-08002B2CF9AE}" pid="12" name="CategoryTags">
    <vt:lpwstr/>
  </property>
  <property fmtid="{D5CDD505-2E9C-101B-9397-08002B2CF9AE}" pid="13" name="Applications">
    <vt:lpwstr/>
  </property>
  <property fmtid="{D5CDD505-2E9C-101B-9397-08002B2CF9AE}" pid="14" name="LocMarketGroupTiers">
    <vt:lpwstr>,t:Tier 1,t:Tier 2,t:Tier 3,</vt:lpwstr>
  </property>
</Properties>
</file>