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6"/>
  </p:notesMasterIdLst>
  <p:handoutMasterIdLst>
    <p:handoutMasterId r:id="rId7"/>
  </p:handoutMasterIdLst>
  <p:sldIdLst>
    <p:sldId id="266" r:id="rId2"/>
    <p:sldId id="269" r:id="rId3"/>
    <p:sldId id="267" r:id="rId4"/>
    <p:sldId id="270" r:id="rId5"/>
  </p:sldIdLst>
  <p:sldSz cx="12192000" cy="6858000"/>
  <p:notesSz cx="6858000" cy="9144000"/>
  <p:custDataLst>
    <p:tags r:id="rId8"/>
  </p:custDataLst>
  <p:defaultTextStyle>
    <a:defPPr rtl="0">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initials="H" lastIdx="2" clrIdx="0">
    <p:extLst>
      <p:ext uri="{19B8F6BF-5375-455C-9EA6-DF929625EA0E}">
        <p15:presenceInfo xmlns:p15="http://schemas.microsoft.com/office/powerpoint/2012/main" userId="5b2e409c4ea08d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6" autoAdjust="0"/>
  </p:normalViewPr>
  <p:slideViewPr>
    <p:cSldViewPr snapToGrid="0">
      <p:cViewPr varScale="1">
        <p:scale>
          <a:sx n="73" d="100"/>
          <a:sy n="73" d="100"/>
        </p:scale>
        <p:origin x="90" y="108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978"/>
    </p:cViewPr>
  </p:sorterViewPr>
  <p:notesViewPr>
    <p:cSldViewPr snapToGrid="0">
      <p:cViewPr varScale="1">
        <p:scale>
          <a:sx n="89" d="100"/>
          <a:sy n="89" d="100"/>
        </p:scale>
        <p:origin x="303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4BB8EA3B-5D0A-4A04-BA16-7BB4632AD0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2B2EB0B7-15A5-462A-9116-977BEB53F2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70960A-521D-4CB1-9F7C-452578054DCC}" type="datetime1">
              <a:rPr lang="de-DE" smtClean="0"/>
              <a:t>27.11.2022</a:t>
            </a:fld>
            <a:endParaRPr lang="de-DE"/>
          </a:p>
        </p:txBody>
      </p:sp>
      <p:sp>
        <p:nvSpPr>
          <p:cNvPr id="4" name="Fußzeilenplatzhalter 3">
            <a:extLst>
              <a:ext uri="{FF2B5EF4-FFF2-40B4-BE49-F238E27FC236}">
                <a16:creationId xmlns:a16="http://schemas.microsoft.com/office/drawing/2014/main" id="{BA9A2776-CA13-4977-A12B-33D4D74267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0284D3D6-38AE-4750-B686-D99D5B69F5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175BF9-0D14-4303-8EFC-E89C15DD9419}" type="slidenum">
              <a:rPr lang="de-DE" smtClean="0"/>
              <a:t>‹Nr.›</a:t>
            </a:fld>
            <a:endParaRPr lang="de-DE"/>
          </a:p>
        </p:txBody>
      </p:sp>
    </p:spTree>
    <p:extLst>
      <p:ext uri="{BB962C8B-B14F-4D97-AF65-F5344CB8AC3E}">
        <p14:creationId xmlns:p14="http://schemas.microsoft.com/office/powerpoint/2010/main" val="3894532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C2E7044-5B15-FA4C-9782-C6B151F1EB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rtl="0">
              <a:defRPr/>
            </a:pPr>
            <a:endParaRPr lang="de-DE" noProof="0"/>
          </a:p>
        </p:txBody>
      </p:sp>
      <p:sp>
        <p:nvSpPr>
          <p:cNvPr id="3" name="Datumsplatzhalter 2">
            <a:extLst>
              <a:ext uri="{FF2B5EF4-FFF2-40B4-BE49-F238E27FC236}">
                <a16:creationId xmlns:a16="http://schemas.microsoft.com/office/drawing/2014/main" id="{8AA53036-4AE1-7E49-97D2-94AA00F6E75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rtl="0">
              <a:defRPr/>
            </a:pPr>
            <a:fld id="{CBFB9BFF-F54C-471E-98E2-0FA9B1FFD9BD}" type="datetime1">
              <a:rPr lang="de-DE" noProof="0" smtClean="0"/>
              <a:t>27.11.2022</a:t>
            </a:fld>
            <a:endParaRPr lang="de-DE" noProof="0"/>
          </a:p>
        </p:txBody>
      </p:sp>
      <p:sp>
        <p:nvSpPr>
          <p:cNvPr id="4" name="Folienbildplatzhalter 3">
            <a:extLst>
              <a:ext uri="{FF2B5EF4-FFF2-40B4-BE49-F238E27FC236}">
                <a16:creationId xmlns:a16="http://schemas.microsoft.com/office/drawing/2014/main" id="{55C5920D-E95B-1B46-A8F5-40BB1238926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rtl="0"/>
            <a:endParaRPr lang="de-DE" noProof="0"/>
          </a:p>
        </p:txBody>
      </p:sp>
      <p:sp>
        <p:nvSpPr>
          <p:cNvPr id="5" name="Notizenplatzhalter 4">
            <a:extLst>
              <a:ext uri="{FF2B5EF4-FFF2-40B4-BE49-F238E27FC236}">
                <a16:creationId xmlns:a16="http://schemas.microsoft.com/office/drawing/2014/main" id="{011DE339-DD0D-2F48-A65E-308B602EA97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6" name="Fußzeilenplatzhalter 5">
            <a:extLst>
              <a:ext uri="{FF2B5EF4-FFF2-40B4-BE49-F238E27FC236}">
                <a16:creationId xmlns:a16="http://schemas.microsoft.com/office/drawing/2014/main" id="{BD9DED5C-BFE0-1546-AA70-83FF5B68527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rtl="0">
              <a:defRPr/>
            </a:pPr>
            <a:endParaRPr lang="de-DE" noProof="0"/>
          </a:p>
        </p:txBody>
      </p:sp>
      <p:sp>
        <p:nvSpPr>
          <p:cNvPr id="7" name="Foliennummernplatzhalter 6">
            <a:extLst>
              <a:ext uri="{FF2B5EF4-FFF2-40B4-BE49-F238E27FC236}">
                <a16:creationId xmlns:a16="http://schemas.microsoft.com/office/drawing/2014/main" id="{4B0BEBCA-E264-5B4B-A376-4233BDA63C3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rtl="0">
              <a:defRPr/>
            </a:pPr>
            <a:fld id="{1CC06776-B046-B547-9777-FBDFF889AFA6}" type="slidenum">
              <a:rPr lang="de-DE" noProof="0" smtClean="0"/>
              <a:pPr rtl="0">
                <a:defRPr/>
              </a:pPr>
              <a:t>‹Nr.›</a:t>
            </a:fld>
            <a:endParaRPr lang="de-DE" noProof="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Folienbildplatzhalter 1">
            <a:extLst>
              <a:ext uri="{FF2B5EF4-FFF2-40B4-BE49-F238E27FC236}">
                <a16:creationId xmlns:a16="http://schemas.microsoft.com/office/drawing/2014/main" id="{5EB2BDD0-298C-524D-BD6A-B0F14C7C85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izenplatzhalter 2">
            <a:extLst>
              <a:ext uri="{FF2B5EF4-FFF2-40B4-BE49-F238E27FC236}">
                <a16:creationId xmlns:a16="http://schemas.microsoft.com/office/drawing/2014/main" id="{0EAFD3ED-7525-8D47-9F3F-E029467633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eaLnBrk="1" hangingPunct="1">
              <a:spcBef>
                <a:spcPct val="0"/>
              </a:spcBef>
            </a:pPr>
            <a:endParaRPr lang="de-DE" altLang="en-US"/>
          </a:p>
        </p:txBody>
      </p:sp>
      <p:sp>
        <p:nvSpPr>
          <p:cNvPr id="29699" name="Foliennummernplatzhalter 3">
            <a:extLst>
              <a:ext uri="{FF2B5EF4-FFF2-40B4-BE49-F238E27FC236}">
                <a16:creationId xmlns:a16="http://schemas.microsoft.com/office/drawing/2014/main" id="{0336D17D-058E-6C40-84BE-A2F4A78966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0" fontAlgn="base">
              <a:spcBef>
                <a:spcPct val="0"/>
              </a:spcBef>
              <a:spcAft>
                <a:spcPct val="0"/>
              </a:spcAft>
            </a:pPr>
            <a:fld id="{8F303196-5C5A-034D-9764-0B38F38D2FD5}" type="slidenum">
              <a:rPr lang="de-DE" altLang="en-US" smtClean="0"/>
              <a:pPr fontAlgn="base">
                <a:spcBef>
                  <a:spcPct val="0"/>
                </a:spcBef>
                <a:spcAft>
                  <a:spcPct val="0"/>
                </a:spcAft>
              </a:pPr>
              <a:t>1</a:t>
            </a:fld>
            <a:endParaRPr lang="de-DE"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Folienbildplatzhalter 1">
            <a:extLst>
              <a:ext uri="{FF2B5EF4-FFF2-40B4-BE49-F238E27FC236}">
                <a16:creationId xmlns:a16="http://schemas.microsoft.com/office/drawing/2014/main" id="{B16F2183-EB4E-1148-AC95-DE5C371A30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izenplatzhalter 2">
            <a:extLst>
              <a:ext uri="{FF2B5EF4-FFF2-40B4-BE49-F238E27FC236}">
                <a16:creationId xmlns:a16="http://schemas.microsoft.com/office/drawing/2014/main" id="{7439B6AE-4810-024F-B499-86E69433A1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eaLnBrk="1" hangingPunct="1">
              <a:spcBef>
                <a:spcPct val="0"/>
              </a:spcBef>
            </a:pPr>
            <a:endParaRPr lang="de-DE" altLang="en-US"/>
          </a:p>
        </p:txBody>
      </p:sp>
      <p:sp>
        <p:nvSpPr>
          <p:cNvPr id="31747" name="Foliennummernplatzhalter 3">
            <a:extLst>
              <a:ext uri="{FF2B5EF4-FFF2-40B4-BE49-F238E27FC236}">
                <a16:creationId xmlns:a16="http://schemas.microsoft.com/office/drawing/2014/main" id="{70A86763-68A0-DF4D-837B-BAEACEF9F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rtl="0" fontAlgn="base">
              <a:spcBef>
                <a:spcPct val="0"/>
              </a:spcBef>
              <a:spcAft>
                <a:spcPct val="0"/>
              </a:spcAft>
            </a:pPr>
            <a:fld id="{CA118B47-EF0D-8A46-86C4-3F68D3BB9F77}" type="slidenum">
              <a:rPr lang="de-DE" altLang="en-US" smtClean="0"/>
              <a:pPr rtl="0" fontAlgn="base">
                <a:spcBef>
                  <a:spcPct val="0"/>
                </a:spcBef>
                <a:spcAft>
                  <a:spcPct val="0"/>
                </a:spcAft>
              </a:pPr>
              <a:t>3</a:t>
            </a:fld>
            <a:endParaRPr lang="de-DE"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noption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5E6520E-2CCF-A84A-B040-7E326394690D}"/>
              </a:ext>
            </a:extLst>
          </p:cNvPr>
          <p:cNvSpPr/>
          <p:nvPr userDrawn="1"/>
        </p:nvSpPr>
        <p:spPr>
          <a:xfrm>
            <a:off x="0" y="0"/>
            <a:ext cx="12192000"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bg1"/>
              </a:solidFill>
              <a:latin typeface="Arial" panose="020B0604020202020204" pitchFamily="34" charset="0"/>
              <a:cs typeface="Arial" panose="020B0604020202020204" pitchFamily="34" charset="0"/>
            </a:endParaRPr>
          </a:p>
        </p:txBody>
      </p:sp>
      <p:sp>
        <p:nvSpPr>
          <p:cNvPr id="5" name="Ellipse 4">
            <a:extLst>
              <a:ext uri="{FF2B5EF4-FFF2-40B4-BE49-F238E27FC236}">
                <a16:creationId xmlns:a16="http://schemas.microsoft.com/office/drawing/2014/main" id="{5EC5C60C-DA96-9941-8768-7A13FD301352}"/>
              </a:ext>
            </a:extLst>
          </p:cNvPr>
          <p:cNvSpPr/>
          <p:nvPr userDrawn="1"/>
        </p:nvSpPr>
        <p:spPr>
          <a:xfrm>
            <a:off x="3351213" y="700088"/>
            <a:ext cx="5489575" cy="5457825"/>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bg1"/>
              </a:solidFill>
              <a:latin typeface="Arial" panose="020B0604020202020204" pitchFamily="34" charset="0"/>
              <a:cs typeface="Arial" panose="020B0604020202020204" pitchFamily="34" charset="0"/>
            </a:endParaRPr>
          </a:p>
        </p:txBody>
      </p:sp>
      <p:grpSp>
        <p:nvGrpSpPr>
          <p:cNvPr id="9" name="Gruppieren 8">
            <a:extLst>
              <a:ext uri="{FF2B5EF4-FFF2-40B4-BE49-F238E27FC236}">
                <a16:creationId xmlns:a16="http://schemas.microsoft.com/office/drawing/2014/main" id="{448EF677-8D00-E24F-94C5-F01E3BF9186F}"/>
              </a:ext>
            </a:extLst>
          </p:cNvPr>
          <p:cNvGrpSpPr/>
          <p:nvPr userDrawn="1"/>
        </p:nvGrpSpPr>
        <p:grpSpPr>
          <a:xfrm>
            <a:off x="5703147" y="3346450"/>
            <a:ext cx="785707" cy="192088"/>
            <a:chOff x="5696373" y="3346450"/>
            <a:chExt cx="785707" cy="192088"/>
          </a:xfrm>
        </p:grpSpPr>
        <p:sp>
          <p:nvSpPr>
            <p:cNvPr id="6" name="Ellipse 5">
              <a:extLst>
                <a:ext uri="{FF2B5EF4-FFF2-40B4-BE49-F238E27FC236}">
                  <a16:creationId xmlns:a16="http://schemas.microsoft.com/office/drawing/2014/main" id="{87D127DC-5439-7542-9F22-AB75514DF8A2}"/>
                </a:ext>
              </a:extLst>
            </p:cNvPr>
            <p:cNvSpPr/>
            <p:nvPr userDrawn="1"/>
          </p:nvSpPr>
          <p:spPr>
            <a:xfrm>
              <a:off x="5994135" y="3346450"/>
              <a:ext cx="191030" cy="1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p>
          </p:txBody>
        </p:sp>
        <p:sp>
          <p:nvSpPr>
            <p:cNvPr id="7" name="Ellipse 6">
              <a:extLst>
                <a:ext uri="{FF2B5EF4-FFF2-40B4-BE49-F238E27FC236}">
                  <a16:creationId xmlns:a16="http://schemas.microsoft.com/office/drawing/2014/main" id="{255F9312-4008-4345-B887-EE3FEA6CFEAE}"/>
                </a:ext>
              </a:extLst>
            </p:cNvPr>
            <p:cNvSpPr/>
            <p:nvPr userDrawn="1"/>
          </p:nvSpPr>
          <p:spPr>
            <a:xfrm>
              <a:off x="6288088" y="3346450"/>
              <a:ext cx="193992" cy="1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p>
          </p:txBody>
        </p:sp>
        <p:sp>
          <p:nvSpPr>
            <p:cNvPr id="8" name="Ellipse 7">
              <a:extLst>
                <a:ext uri="{FF2B5EF4-FFF2-40B4-BE49-F238E27FC236}">
                  <a16:creationId xmlns:a16="http://schemas.microsoft.com/office/drawing/2014/main" id="{9CB9E724-D0EE-C746-8056-C90723D0ECBA}"/>
                </a:ext>
              </a:extLst>
            </p:cNvPr>
            <p:cNvSpPr/>
            <p:nvPr userDrawn="1"/>
          </p:nvSpPr>
          <p:spPr>
            <a:xfrm>
              <a:off x="5696373" y="3346450"/>
              <a:ext cx="194840" cy="1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p>
          </p:txBody>
        </p:sp>
      </p:grpSp>
      <p:sp>
        <p:nvSpPr>
          <p:cNvPr id="2" name="Titel 1"/>
          <p:cNvSpPr>
            <a:spLocks noGrp="1"/>
          </p:cNvSpPr>
          <p:nvPr>
            <p:ph type="ctrTitle" hasCustomPrompt="1"/>
          </p:nvPr>
        </p:nvSpPr>
        <p:spPr>
          <a:xfrm>
            <a:off x="4095806" y="1675328"/>
            <a:ext cx="4000388" cy="1332242"/>
          </a:xfrm>
        </p:spPr>
        <p:txBody>
          <a:bodyPr rtlCol="0">
            <a:noAutofit/>
          </a:bodyPr>
          <a:lstStyle>
            <a:lvl1pPr algn="ctr">
              <a:defRPr sz="4200" b="0">
                <a:solidFill>
                  <a:schemeClr val="bg1"/>
                </a:solidFill>
                <a:latin typeface="+mj-lt"/>
                <a:cs typeface="Arial" panose="020B0604020202020204" pitchFamily="34" charset="0"/>
              </a:defRPr>
            </a:lvl1pPr>
          </a:lstStyle>
          <a:p>
            <a:pPr rtl="0"/>
            <a:r>
              <a:rPr lang="de-DE" noProof="0"/>
              <a:t>Titelmasterformat durch Klicken bearbeiten</a:t>
            </a:r>
          </a:p>
        </p:txBody>
      </p:sp>
      <p:sp>
        <p:nvSpPr>
          <p:cNvPr id="3" name="Untertitel 2"/>
          <p:cNvSpPr>
            <a:spLocks noGrp="1"/>
          </p:cNvSpPr>
          <p:nvPr>
            <p:ph type="subTitle" idx="1" hasCustomPrompt="1"/>
          </p:nvPr>
        </p:nvSpPr>
        <p:spPr>
          <a:xfrm>
            <a:off x="3696473" y="3862276"/>
            <a:ext cx="4763716" cy="709724"/>
          </a:xfrm>
        </p:spPr>
        <p:txBody>
          <a:bodyPr rtlCol="0" anchor="ctr">
            <a:noAutofit/>
          </a:bodyPr>
          <a:lstStyle>
            <a:lvl1pPr marL="0" indent="0" algn="ctr">
              <a:buNone/>
              <a:defRPr sz="2200" i="1">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noProof="0"/>
              <a:t>Formatvorlage des Untertitelmasters durch Klicken bearbeiten</a:t>
            </a:r>
          </a:p>
        </p:txBody>
      </p:sp>
    </p:spTree>
    <p:extLst>
      <p:ext uri="{BB962C8B-B14F-4D97-AF65-F5344CB8AC3E}">
        <p14:creationId xmlns:p14="http://schemas.microsoft.com/office/powerpoint/2010/main" val="400698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itentitel 5-Folie">
    <p:bg>
      <p:bgPr>
        <a:blipFill>
          <a:blip r:embed="rId2"/>
          <a:stretch>
            <a:fillRect/>
          </a:stretch>
        </a:blipFill>
        <a:effectLst/>
      </p:bgPr>
    </p:bg>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C69D417-F18D-6C49-B969-D6C8144C4C1B}"/>
              </a:ext>
            </a:extLst>
          </p:cNvPr>
          <p:cNvSpPr/>
          <p:nvPr userDrawn="1"/>
        </p:nvSpPr>
        <p:spPr>
          <a:xfrm>
            <a:off x="-1588" y="13252"/>
            <a:ext cx="12193588"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bg1"/>
              </a:solidFill>
              <a:latin typeface="Arial" panose="020B0604020202020204" pitchFamily="34" charset="0"/>
              <a:cs typeface="Arial" panose="020B0604020202020204" pitchFamily="34" charset="0"/>
            </a:endParaRPr>
          </a:p>
        </p:txBody>
      </p:sp>
      <p:sp>
        <p:nvSpPr>
          <p:cNvPr id="2" name="Titel 1"/>
          <p:cNvSpPr>
            <a:spLocks noGrp="1"/>
          </p:cNvSpPr>
          <p:nvPr>
            <p:ph type="ctrTitle" hasCustomPrompt="1"/>
          </p:nvPr>
        </p:nvSpPr>
        <p:spPr>
          <a:xfrm>
            <a:off x="6202019" y="713340"/>
            <a:ext cx="5485464" cy="1105077"/>
          </a:xfrm>
        </p:spPr>
        <p:txBody>
          <a:bodyPr rtlCol="0">
            <a:noAutofit/>
          </a:bodyPr>
          <a:lstStyle>
            <a:lvl1pPr marL="0" algn="l">
              <a:defRPr sz="3300" b="1">
                <a:solidFill>
                  <a:schemeClr val="bg1"/>
                </a:solidFill>
                <a:latin typeface="+mj-lt"/>
                <a:cs typeface="Arial" panose="020B0604020202020204" pitchFamily="34" charset="0"/>
              </a:defRPr>
            </a:lvl1pPr>
          </a:lstStyle>
          <a:p>
            <a:pPr rtl="0"/>
            <a:r>
              <a:rPr lang="de-DE" noProof="0"/>
              <a:t>Titelmasterformat durch Klicken bearbeiten</a:t>
            </a:r>
          </a:p>
        </p:txBody>
      </p:sp>
      <p:sp>
        <p:nvSpPr>
          <p:cNvPr id="24" name="Textplatzhalter 9"/>
          <p:cNvSpPr>
            <a:spLocks noGrp="1"/>
          </p:cNvSpPr>
          <p:nvPr>
            <p:ph type="body" sz="quarter" idx="10" hasCustomPrompt="1"/>
          </p:nvPr>
        </p:nvSpPr>
        <p:spPr>
          <a:xfrm>
            <a:off x="6202019" y="1818417"/>
            <a:ext cx="5485464" cy="4413325"/>
          </a:xfrm>
        </p:spPr>
        <p:txBody>
          <a:bodyPr spcCol="182880" rtlCol="0">
            <a:normAutofit/>
          </a:bodyPr>
          <a:lstStyle>
            <a:lvl1pPr marL="0" indent="0">
              <a:lnSpc>
                <a:spcPct val="100000"/>
              </a:lnSpc>
              <a:buFontTx/>
              <a:buNone/>
              <a:defRPr sz="1600" b="0">
                <a:solidFill>
                  <a:schemeClr val="bg1"/>
                </a:solidFill>
                <a:latin typeface="+mn-lt"/>
                <a:cs typeface="Arial" panose="020B0604020202020204" pitchFamily="34" charset="0"/>
              </a:defRPr>
            </a:lvl1pPr>
            <a:lvl2pPr marL="457200" indent="0">
              <a:lnSpc>
                <a:spcPct val="100000"/>
              </a:lnSpc>
              <a:buFontTx/>
              <a:buNone/>
              <a:defRPr sz="1600" b="0">
                <a:solidFill>
                  <a:schemeClr val="bg1"/>
                </a:solidFill>
                <a:latin typeface="+mn-lt"/>
                <a:cs typeface="Arial" panose="020B0604020202020204" pitchFamily="34" charset="0"/>
              </a:defRPr>
            </a:lvl2pPr>
            <a:lvl3pPr marL="914400" indent="0">
              <a:lnSpc>
                <a:spcPct val="100000"/>
              </a:lnSpc>
              <a:buFontTx/>
              <a:buNone/>
              <a:defRPr sz="1600" b="0">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rtl="0"/>
            <a:r>
              <a:rPr lang="de-DE" noProof="0"/>
              <a:t>Textmasterformate bearbeiten</a:t>
            </a:r>
          </a:p>
          <a:p>
            <a:pPr lvl="1" rtl="0"/>
            <a:r>
              <a:rPr lang="de-DE" noProof="0"/>
              <a:t>Zweite Ebene</a:t>
            </a:r>
          </a:p>
          <a:p>
            <a:pPr lvl="2" rtl="0"/>
            <a:r>
              <a:rPr lang="de-DE" noProof="0"/>
              <a:t>Dritte Ebene</a:t>
            </a:r>
          </a:p>
        </p:txBody>
      </p:sp>
      <p:sp>
        <p:nvSpPr>
          <p:cNvPr id="8" name="Ellipse 7">
            <a:extLst>
              <a:ext uri="{FF2B5EF4-FFF2-40B4-BE49-F238E27FC236}">
                <a16:creationId xmlns:a16="http://schemas.microsoft.com/office/drawing/2014/main" id="{6C16F715-A360-0847-860D-808D2F0BB9C8}"/>
              </a:ext>
            </a:extLst>
          </p:cNvPr>
          <p:cNvSpPr/>
          <p:nvPr userDrawn="1"/>
        </p:nvSpPr>
        <p:spPr>
          <a:xfrm>
            <a:off x="326679" y="713340"/>
            <a:ext cx="5489575" cy="5457825"/>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p>
        </p:txBody>
      </p:sp>
      <p:sp>
        <p:nvSpPr>
          <p:cNvPr id="9" name="Titel 1">
            <a:extLst>
              <a:ext uri="{FF2B5EF4-FFF2-40B4-BE49-F238E27FC236}">
                <a16:creationId xmlns:a16="http://schemas.microsoft.com/office/drawing/2014/main" id="{07878E07-08CD-9647-8B49-DC09266F23AF}"/>
              </a:ext>
            </a:extLst>
          </p:cNvPr>
          <p:cNvSpPr txBox="1">
            <a:spLocks/>
          </p:cNvSpPr>
          <p:nvPr userDrawn="1"/>
        </p:nvSpPr>
        <p:spPr bwMode="auto">
          <a:xfrm>
            <a:off x="535507" y="2465508"/>
            <a:ext cx="5084618" cy="192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marL="0" algn="ctr" rtl="0" eaLnBrk="0" fontAlgn="base" hangingPunct="0">
              <a:lnSpc>
                <a:spcPct val="90000"/>
              </a:lnSpc>
              <a:spcBef>
                <a:spcPct val="0"/>
              </a:spcBef>
              <a:spcAft>
                <a:spcPct val="0"/>
              </a:spcAft>
              <a:defRPr sz="3600" b="0"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rtl="0"/>
            <a:r>
              <a:rPr lang="de-DE" noProof="0">
                <a:latin typeface="+mj-lt"/>
              </a:rPr>
              <a:t>Titelmasterformat durch Klicken bearbeiten</a:t>
            </a:r>
          </a:p>
        </p:txBody>
      </p:sp>
    </p:spTree>
    <p:extLst>
      <p:ext uri="{BB962C8B-B14F-4D97-AF65-F5344CB8AC3E}">
        <p14:creationId xmlns:p14="http://schemas.microsoft.com/office/powerpoint/2010/main" val="155629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itentitel 6-Folie">
    <p:bg>
      <p:bgPr>
        <a:blipFill>
          <a:blip r:embed="rId2"/>
          <a:stretch>
            <a:fillRect/>
          </a:stretch>
        </a:blip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0571ED9-AE3B-4846-93C5-82E9047AAD9C}"/>
              </a:ext>
            </a:extLst>
          </p:cNvPr>
          <p:cNvSpPr/>
          <p:nvPr userDrawn="1"/>
        </p:nvSpPr>
        <p:spPr>
          <a:xfrm>
            <a:off x="-1588" y="1815548"/>
            <a:ext cx="12193588" cy="5042452"/>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dirty="0">
              <a:solidFill>
                <a:schemeClr val="bg1"/>
              </a:solidFill>
              <a:latin typeface="Arial" panose="020B0604020202020204" pitchFamily="34" charset="0"/>
              <a:cs typeface="Arial" panose="020B0604020202020204" pitchFamily="34" charset="0"/>
            </a:endParaRPr>
          </a:p>
        </p:txBody>
      </p:sp>
      <p:sp>
        <p:nvSpPr>
          <p:cNvPr id="2" name="Titel 1"/>
          <p:cNvSpPr>
            <a:spLocks noGrp="1"/>
          </p:cNvSpPr>
          <p:nvPr>
            <p:ph type="ctrTitle" hasCustomPrompt="1"/>
          </p:nvPr>
        </p:nvSpPr>
        <p:spPr>
          <a:xfrm>
            <a:off x="508000" y="713291"/>
            <a:ext cx="11125200" cy="584789"/>
          </a:xfrm>
        </p:spPr>
        <p:txBody>
          <a:bodyPr rtlCol="0">
            <a:noAutofit/>
          </a:bodyPr>
          <a:lstStyle>
            <a:lvl1pPr marL="0" algn="ctr">
              <a:defRPr sz="5800" b="0">
                <a:solidFill>
                  <a:schemeClr val="bg1"/>
                </a:solidFill>
                <a:latin typeface="+mj-lt"/>
                <a:cs typeface="Arial" panose="020B0604020202020204" pitchFamily="34" charset="0"/>
              </a:defRPr>
            </a:lvl1pPr>
          </a:lstStyle>
          <a:p>
            <a:pPr rtl="0"/>
            <a:r>
              <a:rPr lang="de-DE" noProof="0"/>
              <a:t>Titelmasterformat durch Klicken bearbeiten</a:t>
            </a:r>
          </a:p>
        </p:txBody>
      </p:sp>
      <p:sp>
        <p:nvSpPr>
          <p:cNvPr id="16" name="Textplatzhalter 9"/>
          <p:cNvSpPr>
            <a:spLocks noGrp="1"/>
          </p:cNvSpPr>
          <p:nvPr>
            <p:ph type="body" sz="quarter" idx="10" hasCustomPrompt="1"/>
          </p:nvPr>
        </p:nvSpPr>
        <p:spPr>
          <a:xfrm>
            <a:off x="508001" y="2199504"/>
            <a:ext cx="5282441" cy="4378718"/>
          </a:xfrm>
        </p:spPr>
        <p:txBody>
          <a:bodyPr spcCol="182880" rtlCol="0">
            <a:normAutofit/>
          </a:bodyPr>
          <a:lstStyle>
            <a:lvl1pPr marL="0" indent="0">
              <a:lnSpc>
                <a:spcPct val="100000"/>
              </a:lnSpc>
              <a:buFontTx/>
              <a:buNone/>
              <a:defRPr sz="1400" b="1">
                <a:solidFill>
                  <a:schemeClr val="bg1"/>
                </a:solidFill>
                <a:latin typeface="+mn-lt"/>
                <a:cs typeface="Arial" panose="020B0604020202020204" pitchFamily="34" charset="0"/>
              </a:defRPr>
            </a:lvl1pPr>
            <a:lvl2pPr marL="457200" indent="0">
              <a:lnSpc>
                <a:spcPct val="100000"/>
              </a:lnSpc>
              <a:buFontTx/>
              <a:buNone/>
              <a:defRPr sz="1400" b="1">
                <a:solidFill>
                  <a:schemeClr val="bg1"/>
                </a:solidFill>
                <a:latin typeface="+mn-lt"/>
                <a:cs typeface="Arial" panose="020B0604020202020204" pitchFamily="34" charset="0"/>
              </a:defRPr>
            </a:lvl2pPr>
            <a:lvl3pPr marL="914400" indent="0">
              <a:lnSpc>
                <a:spcPct val="100000"/>
              </a:lnSpc>
              <a:buFontTx/>
              <a:buNone/>
              <a:defRPr sz="1400" b="1">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rtl="0"/>
            <a:r>
              <a:rPr lang="de-DE" noProof="0"/>
              <a:t>Textmasterformate bearbeiten</a:t>
            </a:r>
          </a:p>
          <a:p>
            <a:pPr lvl="1" rtl="0"/>
            <a:r>
              <a:rPr lang="de-DE" noProof="0"/>
              <a:t>Zweite Ebene</a:t>
            </a:r>
          </a:p>
          <a:p>
            <a:pPr lvl="2" rtl="0"/>
            <a:r>
              <a:rPr lang="de-DE" noProof="0"/>
              <a:t>Dritte Ebene</a:t>
            </a:r>
          </a:p>
        </p:txBody>
      </p:sp>
      <p:sp>
        <p:nvSpPr>
          <p:cNvPr id="17" name="Textplatzhalter 9"/>
          <p:cNvSpPr>
            <a:spLocks noGrp="1"/>
          </p:cNvSpPr>
          <p:nvPr>
            <p:ph type="body" sz="quarter" idx="11" hasCustomPrompt="1"/>
          </p:nvPr>
        </p:nvSpPr>
        <p:spPr>
          <a:xfrm>
            <a:off x="6298444" y="2199504"/>
            <a:ext cx="5282441" cy="4378718"/>
          </a:xfrm>
        </p:spPr>
        <p:txBody>
          <a:bodyPr spcCol="182880" rtlCol="0">
            <a:normAutofit/>
          </a:bodyPr>
          <a:lstStyle>
            <a:lvl1pPr marL="0" indent="0">
              <a:lnSpc>
                <a:spcPct val="100000"/>
              </a:lnSpc>
              <a:buFontTx/>
              <a:buNone/>
              <a:defRPr sz="1400" b="1">
                <a:solidFill>
                  <a:schemeClr val="bg1"/>
                </a:solidFill>
                <a:latin typeface="+mn-lt"/>
                <a:cs typeface="Arial" panose="020B0604020202020204" pitchFamily="34" charset="0"/>
              </a:defRPr>
            </a:lvl1pPr>
            <a:lvl2pPr marL="457200" indent="0">
              <a:lnSpc>
                <a:spcPct val="100000"/>
              </a:lnSpc>
              <a:buFontTx/>
              <a:buNone/>
              <a:defRPr sz="1400" b="1">
                <a:solidFill>
                  <a:schemeClr val="bg1"/>
                </a:solidFill>
                <a:latin typeface="+mn-lt"/>
                <a:cs typeface="Arial" panose="020B0604020202020204" pitchFamily="34" charset="0"/>
              </a:defRPr>
            </a:lvl2pPr>
            <a:lvl3pPr marL="914400" indent="0">
              <a:lnSpc>
                <a:spcPct val="100000"/>
              </a:lnSpc>
              <a:buFontTx/>
              <a:buNone/>
              <a:defRPr sz="1400" b="1">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rtl="0"/>
            <a:r>
              <a:rPr lang="de-DE" noProof="0"/>
              <a:t>Textmasterformate bearbeiten</a:t>
            </a:r>
          </a:p>
          <a:p>
            <a:pPr lvl="1" rtl="0"/>
            <a:r>
              <a:rPr lang="de-DE" noProof="0"/>
              <a:t>Zweite Ebene</a:t>
            </a:r>
          </a:p>
          <a:p>
            <a:pPr lvl="2" rtl="0"/>
            <a:r>
              <a:rPr lang="de-DE" noProof="0"/>
              <a:t>Dritte Ebene</a:t>
            </a:r>
          </a:p>
        </p:txBody>
      </p:sp>
    </p:spTree>
    <p:extLst>
      <p:ext uri="{BB962C8B-B14F-4D97-AF65-F5344CB8AC3E}">
        <p14:creationId xmlns:p14="http://schemas.microsoft.com/office/powerpoint/2010/main" val="166163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itentitel 7-Folie">
    <p:bg>
      <p:bgPr>
        <a:blipFill>
          <a:blip r:embed="rId2"/>
          <a:stretch>
            <a:fillRect/>
          </a:stretch>
        </a:blip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D31E013-B41B-984B-AD43-2B7B2B37EFA3}"/>
              </a:ext>
            </a:extLst>
          </p:cNvPr>
          <p:cNvSpPr/>
          <p:nvPr userDrawn="1"/>
        </p:nvSpPr>
        <p:spPr>
          <a:xfrm>
            <a:off x="-1588" y="4744278"/>
            <a:ext cx="12193588" cy="18288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bg1"/>
              </a:solidFill>
              <a:latin typeface="Arial" panose="020B0604020202020204" pitchFamily="34" charset="0"/>
              <a:cs typeface="Arial" panose="020B0604020202020204" pitchFamily="34" charset="0"/>
            </a:endParaRPr>
          </a:p>
        </p:txBody>
      </p:sp>
      <p:sp>
        <p:nvSpPr>
          <p:cNvPr id="2" name="Titel 1"/>
          <p:cNvSpPr>
            <a:spLocks noGrp="1"/>
          </p:cNvSpPr>
          <p:nvPr>
            <p:ph type="ctrTitle" hasCustomPrompt="1"/>
          </p:nvPr>
        </p:nvSpPr>
        <p:spPr>
          <a:xfrm>
            <a:off x="928049" y="4839032"/>
            <a:ext cx="10463284" cy="639934"/>
          </a:xfrm>
        </p:spPr>
        <p:txBody>
          <a:bodyPr rtlCol="0">
            <a:noAutofit/>
          </a:bodyPr>
          <a:lstStyle>
            <a:lvl1pPr marL="0" algn="l">
              <a:defRPr sz="2800" b="0">
                <a:solidFill>
                  <a:srgbClr val="FFFFFF"/>
                </a:solidFill>
                <a:latin typeface="+mj-lt"/>
              </a:defRPr>
            </a:lvl1pPr>
          </a:lstStyle>
          <a:p>
            <a:pPr rtl="0"/>
            <a:r>
              <a:rPr lang="de-DE" noProof="0"/>
              <a:t>Titelmasterformat durch Klicken bearbeiten</a:t>
            </a:r>
          </a:p>
        </p:txBody>
      </p:sp>
      <p:sp>
        <p:nvSpPr>
          <p:cNvPr id="24" name="Textplatzhalter 9"/>
          <p:cNvSpPr>
            <a:spLocks noGrp="1"/>
          </p:cNvSpPr>
          <p:nvPr>
            <p:ph type="body" sz="quarter" idx="10" hasCustomPrompt="1"/>
          </p:nvPr>
        </p:nvSpPr>
        <p:spPr>
          <a:xfrm>
            <a:off x="928049" y="5478966"/>
            <a:ext cx="10463284" cy="994992"/>
          </a:xfrm>
        </p:spPr>
        <p:txBody>
          <a:bodyPr spcCol="182880" rtlCol="0">
            <a:normAutofit/>
          </a:bodyPr>
          <a:lstStyle>
            <a:lvl1pPr marL="0" indent="0">
              <a:lnSpc>
                <a:spcPct val="100000"/>
              </a:lnSpc>
              <a:buFontTx/>
              <a:buNone/>
              <a:defRPr sz="1500" b="1">
                <a:solidFill>
                  <a:schemeClr val="bg1"/>
                </a:solidFill>
                <a:latin typeface="+mn-lt"/>
                <a:cs typeface="Arial" panose="020B0604020202020204" pitchFamily="34" charset="0"/>
              </a:defRPr>
            </a:lvl1pPr>
            <a:lvl2pPr marL="457200" indent="0">
              <a:lnSpc>
                <a:spcPct val="100000"/>
              </a:lnSpc>
              <a:buFontTx/>
              <a:buNone/>
              <a:defRPr sz="1500" b="1">
                <a:solidFill>
                  <a:schemeClr val="bg1"/>
                </a:solidFill>
                <a:latin typeface="+mn-lt"/>
                <a:cs typeface="Arial" panose="020B0604020202020204" pitchFamily="34" charset="0"/>
              </a:defRPr>
            </a:lvl2pPr>
            <a:lvl3pPr marL="914400" indent="0">
              <a:lnSpc>
                <a:spcPct val="100000"/>
              </a:lnSpc>
              <a:buFontTx/>
              <a:buNone/>
              <a:defRPr sz="1500" b="1">
                <a:solidFill>
                  <a:schemeClr val="bg1"/>
                </a:solidFill>
                <a:latin typeface="+mn-lt"/>
                <a:cs typeface="Arial" panose="020B0604020202020204" pitchFamily="34" charset="0"/>
              </a:defRPr>
            </a:lvl3pPr>
            <a:lvl4pPr marL="1371600" indent="0">
              <a:lnSpc>
                <a:spcPct val="100000"/>
              </a:lnSpc>
              <a:buFontTx/>
              <a:buNone/>
              <a:defRPr sz="1300" b="1">
                <a:solidFill>
                  <a:srgbClr val="FFFFFF"/>
                </a:solidFill>
                <a:latin typeface="Cantarell" panose="02000603000000000000" pitchFamily="2" charset="0"/>
              </a:defRPr>
            </a:lvl4pPr>
            <a:lvl5pPr marL="1828800" indent="0">
              <a:lnSpc>
                <a:spcPct val="100000"/>
              </a:lnSpc>
              <a:buFontTx/>
              <a:buNone/>
              <a:defRPr sz="1300" b="1">
                <a:solidFill>
                  <a:srgbClr val="FFFFFF"/>
                </a:solidFill>
                <a:latin typeface="Cantarell" panose="02000603000000000000" pitchFamily="2" charset="0"/>
              </a:defRPr>
            </a:lvl5pPr>
          </a:lstStyle>
          <a:p>
            <a:pPr lvl="0" rtl="0"/>
            <a:r>
              <a:rPr lang="de-DE" noProof="0"/>
              <a:t>Textmasterformate bearbeiten</a:t>
            </a:r>
          </a:p>
          <a:p>
            <a:pPr lvl="1" rtl="0"/>
            <a:r>
              <a:rPr lang="de-DE" noProof="0"/>
              <a:t>Zweite Ebene</a:t>
            </a:r>
          </a:p>
          <a:p>
            <a:pPr lvl="2" rtl="0"/>
            <a:r>
              <a:rPr lang="de-DE" noProof="0"/>
              <a:t>Dritte Ebene</a:t>
            </a:r>
          </a:p>
        </p:txBody>
      </p:sp>
    </p:spTree>
    <p:extLst>
      <p:ext uri="{BB962C8B-B14F-4D97-AF65-F5344CB8AC3E}">
        <p14:creationId xmlns:p14="http://schemas.microsoft.com/office/powerpoint/2010/main" val="195527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itentitel 8-Folie">
    <p:bg>
      <p:bgPr>
        <a:blipFill>
          <a:blip r:embed="rId2"/>
          <a:stretch>
            <a:fillRect/>
          </a:stretch>
        </a:blipFill>
        <a:effectLst/>
      </p:bgPr>
    </p:b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C1DF5F82-5C78-6D40-AB3C-3D65963A3043}"/>
              </a:ext>
            </a:extLst>
          </p:cNvPr>
          <p:cNvSpPr/>
          <p:nvPr userDrawn="1"/>
        </p:nvSpPr>
        <p:spPr>
          <a:xfrm>
            <a:off x="-1588" y="0"/>
            <a:ext cx="12193588"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bg1"/>
              </a:solidFill>
              <a:latin typeface="Arial" panose="020B0604020202020204" pitchFamily="34" charset="0"/>
              <a:cs typeface="Arial" panose="020B0604020202020204" pitchFamily="34" charset="0"/>
            </a:endParaRPr>
          </a:p>
        </p:txBody>
      </p:sp>
      <p:sp>
        <p:nvSpPr>
          <p:cNvPr id="9" name="Rechteck 8">
            <a:extLst>
              <a:ext uri="{FF2B5EF4-FFF2-40B4-BE49-F238E27FC236}">
                <a16:creationId xmlns:a16="http://schemas.microsoft.com/office/drawing/2014/main" id="{7B951C82-72DF-2A49-B5A3-EC29A7C9E0CD}"/>
              </a:ext>
            </a:extLst>
          </p:cNvPr>
          <p:cNvSpPr/>
          <p:nvPr userDrawn="1"/>
        </p:nvSpPr>
        <p:spPr>
          <a:xfrm>
            <a:off x="508000" y="395288"/>
            <a:ext cx="11125200" cy="1490662"/>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tx1"/>
              </a:solidFill>
              <a:latin typeface="Arial" panose="020B0604020202020204" pitchFamily="34" charset="0"/>
              <a:cs typeface="Arial" panose="020B0604020202020204" pitchFamily="34" charset="0"/>
            </a:endParaRPr>
          </a:p>
        </p:txBody>
      </p:sp>
      <p:sp>
        <p:nvSpPr>
          <p:cNvPr id="17" name="Titel 1"/>
          <p:cNvSpPr>
            <a:spLocks noGrp="1"/>
          </p:cNvSpPr>
          <p:nvPr>
            <p:ph type="ctrTitle" hasCustomPrompt="1"/>
          </p:nvPr>
        </p:nvSpPr>
        <p:spPr>
          <a:xfrm>
            <a:off x="838958" y="498158"/>
            <a:ext cx="10463284" cy="639934"/>
          </a:xfrm>
        </p:spPr>
        <p:txBody>
          <a:bodyPr rtlCol="0">
            <a:noAutofit/>
          </a:bodyPr>
          <a:lstStyle>
            <a:lvl1pPr marL="0" algn="l">
              <a:defRPr sz="3600" b="0">
                <a:solidFill>
                  <a:schemeClr val="tx1"/>
                </a:solidFill>
                <a:latin typeface="+mj-lt"/>
                <a:cs typeface="Arial" panose="020B0604020202020204" pitchFamily="34" charset="0"/>
              </a:defRPr>
            </a:lvl1pPr>
          </a:lstStyle>
          <a:p>
            <a:pPr rtl="0"/>
            <a:r>
              <a:rPr lang="de-DE" noProof="0"/>
              <a:t>Titelmasterformat durch Klicken bearbeiten</a:t>
            </a:r>
          </a:p>
        </p:txBody>
      </p:sp>
      <p:sp>
        <p:nvSpPr>
          <p:cNvPr id="18" name="Textplatzhalter 9"/>
          <p:cNvSpPr>
            <a:spLocks noGrp="1"/>
          </p:cNvSpPr>
          <p:nvPr>
            <p:ph type="body" sz="quarter" idx="10" hasCustomPrompt="1"/>
          </p:nvPr>
        </p:nvSpPr>
        <p:spPr>
          <a:xfrm>
            <a:off x="838958" y="1325880"/>
            <a:ext cx="10463284" cy="560070"/>
          </a:xfrm>
        </p:spPr>
        <p:txBody>
          <a:bodyPr spcCol="182880" rtlCol="0">
            <a:normAutofit/>
          </a:bodyPr>
          <a:lstStyle>
            <a:lvl1pPr marL="0" indent="0">
              <a:lnSpc>
                <a:spcPct val="100000"/>
              </a:lnSpc>
              <a:buFontTx/>
              <a:buNone/>
              <a:defRPr sz="1500" b="1">
                <a:solidFill>
                  <a:schemeClr val="tx1"/>
                </a:solidFill>
                <a:latin typeface="+mn-lt"/>
                <a:cs typeface="Arial" panose="020B0604020202020204" pitchFamily="34" charset="0"/>
              </a:defRPr>
            </a:lvl1pPr>
            <a:lvl2pPr marL="457200" indent="0">
              <a:lnSpc>
                <a:spcPct val="100000"/>
              </a:lnSpc>
              <a:buFontTx/>
              <a:buNone/>
              <a:defRPr sz="1300" b="1">
                <a:solidFill>
                  <a:schemeClr val="tx1"/>
                </a:solidFill>
                <a:latin typeface="+mn-lt"/>
                <a:cs typeface="Arial" panose="020B0604020202020204" pitchFamily="34" charset="0"/>
              </a:defRPr>
            </a:lvl2pPr>
            <a:lvl3pPr marL="914400" indent="0">
              <a:lnSpc>
                <a:spcPct val="100000"/>
              </a:lnSpc>
              <a:buFontTx/>
              <a:buNone/>
              <a:defRPr sz="1300" b="1">
                <a:solidFill>
                  <a:schemeClr val="tx1"/>
                </a:solidFill>
                <a:latin typeface="+mn-lt"/>
                <a:cs typeface="Arial" panose="020B0604020202020204" pitchFamily="34" charset="0"/>
              </a:defRPr>
            </a:lvl3pPr>
            <a:lvl4pPr marL="1371600" indent="0">
              <a:lnSpc>
                <a:spcPct val="100000"/>
              </a:lnSpc>
              <a:buFontTx/>
              <a:buNone/>
              <a:defRPr sz="1300" b="1">
                <a:solidFill>
                  <a:srgbClr val="FFFFFF"/>
                </a:solidFill>
                <a:latin typeface="Cantarell" panose="02000603000000000000" pitchFamily="2" charset="0"/>
              </a:defRPr>
            </a:lvl4pPr>
            <a:lvl5pPr marL="1828800" indent="0">
              <a:lnSpc>
                <a:spcPct val="100000"/>
              </a:lnSpc>
              <a:buFontTx/>
              <a:buNone/>
              <a:defRPr sz="1300" b="1">
                <a:solidFill>
                  <a:srgbClr val="FFFFFF"/>
                </a:solidFill>
                <a:latin typeface="Cantarell" panose="02000603000000000000" pitchFamily="2" charset="0"/>
              </a:defRPr>
            </a:lvl5pPr>
          </a:lstStyle>
          <a:p>
            <a:pPr lvl="0" rtl="0"/>
            <a:r>
              <a:rPr lang="de-DE" noProof="0"/>
              <a:t>Textmasterformate durch Klicken bearbeiten</a:t>
            </a:r>
          </a:p>
        </p:txBody>
      </p:sp>
      <p:sp>
        <p:nvSpPr>
          <p:cNvPr id="14" name="Textplatzhalter 9">
            <a:extLst>
              <a:ext uri="{FF2B5EF4-FFF2-40B4-BE49-F238E27FC236}">
                <a16:creationId xmlns:a16="http://schemas.microsoft.com/office/drawing/2014/main" id="{09FB5047-670B-204B-9026-3840CD2AE388}"/>
              </a:ext>
            </a:extLst>
          </p:cNvPr>
          <p:cNvSpPr>
            <a:spLocks noGrp="1"/>
          </p:cNvSpPr>
          <p:nvPr>
            <p:ph type="body" sz="quarter" idx="11" hasCustomPrompt="1"/>
          </p:nvPr>
        </p:nvSpPr>
        <p:spPr>
          <a:xfrm>
            <a:off x="508000" y="2281238"/>
            <a:ext cx="11125200" cy="4344849"/>
          </a:xfrm>
        </p:spPr>
        <p:txBody>
          <a:bodyPr numCol="3" spcCol="182880" rtlCol="0">
            <a:normAutofit/>
          </a:bodyPr>
          <a:lstStyle>
            <a:lvl1pPr marL="0" indent="0">
              <a:lnSpc>
                <a:spcPct val="100000"/>
              </a:lnSpc>
              <a:buFontTx/>
              <a:buNone/>
              <a:defRPr sz="1400" b="1">
                <a:solidFill>
                  <a:schemeClr val="bg1"/>
                </a:solidFill>
                <a:latin typeface="+mn-lt"/>
                <a:cs typeface="Arial" panose="020B0604020202020204" pitchFamily="34" charset="0"/>
              </a:defRPr>
            </a:lvl1pPr>
            <a:lvl2pPr marL="457200" indent="0">
              <a:lnSpc>
                <a:spcPct val="100000"/>
              </a:lnSpc>
              <a:buFontTx/>
              <a:buNone/>
              <a:defRPr sz="1400" b="1">
                <a:solidFill>
                  <a:schemeClr val="bg1"/>
                </a:solidFill>
                <a:latin typeface="+mn-lt"/>
                <a:cs typeface="Arial" panose="020B0604020202020204" pitchFamily="34" charset="0"/>
              </a:defRPr>
            </a:lvl2pPr>
            <a:lvl3pPr marL="914400" indent="0">
              <a:lnSpc>
                <a:spcPct val="100000"/>
              </a:lnSpc>
              <a:buFontTx/>
              <a:buNone/>
              <a:defRPr sz="1400" b="1">
                <a:solidFill>
                  <a:schemeClr val="bg1"/>
                </a:solidFill>
                <a:latin typeface="+mn-lt"/>
                <a:cs typeface="Arial" panose="020B0604020202020204" pitchFamily="34" charset="0"/>
              </a:defRPr>
            </a:lvl3pPr>
            <a:lvl4pPr marL="1371600" indent="0">
              <a:lnSpc>
                <a:spcPct val="100000"/>
              </a:lnSpc>
              <a:buFontTx/>
              <a:buNone/>
              <a:defRPr sz="1400" b="1">
                <a:solidFill>
                  <a:schemeClr val="bg1"/>
                </a:solidFill>
                <a:latin typeface="+mn-lt"/>
                <a:cs typeface="Arial" panose="020B0604020202020204" pitchFamily="34" charset="0"/>
              </a:defRPr>
            </a:lvl4pPr>
            <a:lvl5pPr marL="1828800" indent="0">
              <a:lnSpc>
                <a:spcPct val="100000"/>
              </a:lnSpc>
              <a:buFontTx/>
              <a:buNone/>
              <a:defRPr sz="1400" b="1">
                <a:solidFill>
                  <a:schemeClr val="bg1"/>
                </a:solidFill>
                <a:latin typeface="+mn-lt"/>
                <a:cs typeface="Arial" panose="020B0604020202020204" pitchFamily="34" charset="0"/>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370952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itentitel 10-Folie">
    <p:bg>
      <p:bgPr>
        <a:blipFill>
          <a:blip r:embed="rId2"/>
          <a:stretch>
            <a:fillRect/>
          </a:stretch>
        </a:blip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8F3F5FF-ADC8-E741-9DB1-F1231DA3E319}"/>
              </a:ext>
            </a:extLst>
          </p:cNvPr>
          <p:cNvSpPr/>
          <p:nvPr userDrawn="1"/>
        </p:nvSpPr>
        <p:spPr>
          <a:xfrm>
            <a:off x="1" y="377209"/>
            <a:ext cx="12192000" cy="1389279"/>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bg1"/>
              </a:solidFill>
              <a:latin typeface="Arial" panose="020B0604020202020204" pitchFamily="34" charset="0"/>
              <a:cs typeface="Arial" panose="020B0604020202020204" pitchFamily="34" charset="0"/>
            </a:endParaRPr>
          </a:p>
        </p:txBody>
      </p:sp>
      <p:sp>
        <p:nvSpPr>
          <p:cNvPr id="7" name="Rechteck 6">
            <a:extLst>
              <a:ext uri="{FF2B5EF4-FFF2-40B4-BE49-F238E27FC236}">
                <a16:creationId xmlns:a16="http://schemas.microsoft.com/office/drawing/2014/main" id="{43BACA43-6442-844D-A783-F674F6A846F3}"/>
              </a:ext>
            </a:extLst>
          </p:cNvPr>
          <p:cNvSpPr/>
          <p:nvPr userDrawn="1"/>
        </p:nvSpPr>
        <p:spPr>
          <a:xfrm>
            <a:off x="508000" y="2162175"/>
            <a:ext cx="11125200" cy="430688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tx1"/>
              </a:solidFill>
              <a:latin typeface="Arial" panose="020B0604020202020204" pitchFamily="34" charset="0"/>
              <a:cs typeface="Arial" panose="020B0604020202020204" pitchFamily="34" charset="0"/>
            </a:endParaRPr>
          </a:p>
        </p:txBody>
      </p:sp>
      <p:sp>
        <p:nvSpPr>
          <p:cNvPr id="22" name="Titel 1"/>
          <p:cNvSpPr>
            <a:spLocks noGrp="1"/>
          </p:cNvSpPr>
          <p:nvPr>
            <p:ph type="ctrTitle" hasCustomPrompt="1"/>
          </p:nvPr>
        </p:nvSpPr>
        <p:spPr>
          <a:xfrm>
            <a:off x="508000" y="786013"/>
            <a:ext cx="11125200" cy="584789"/>
          </a:xfrm>
        </p:spPr>
        <p:txBody>
          <a:bodyPr rtlCol="0">
            <a:noAutofit/>
          </a:bodyPr>
          <a:lstStyle>
            <a:lvl1pPr marL="0" algn="ctr">
              <a:defRPr sz="5800" b="0">
                <a:solidFill>
                  <a:schemeClr val="bg1"/>
                </a:solidFill>
                <a:latin typeface="+mj-lt"/>
                <a:cs typeface="Arial" panose="020B0604020202020204" pitchFamily="34" charset="0"/>
              </a:defRPr>
            </a:lvl1pPr>
          </a:lstStyle>
          <a:p>
            <a:pPr rtl="0"/>
            <a:r>
              <a:rPr lang="de-DE" noProof="0"/>
              <a:t>Titelmasterformat durch Klicken bearbeiten</a:t>
            </a:r>
          </a:p>
        </p:txBody>
      </p:sp>
      <p:sp>
        <p:nvSpPr>
          <p:cNvPr id="23" name="Textplatzhalter 9"/>
          <p:cNvSpPr>
            <a:spLocks noGrp="1"/>
          </p:cNvSpPr>
          <p:nvPr>
            <p:ph type="body" sz="quarter" idx="10" hasCustomPrompt="1"/>
          </p:nvPr>
        </p:nvSpPr>
        <p:spPr>
          <a:xfrm>
            <a:off x="1073625" y="2415654"/>
            <a:ext cx="4716817" cy="4053625"/>
          </a:xfrm>
        </p:spPr>
        <p:txBody>
          <a:bodyPr spcCol="182880" rtlCol="0">
            <a:normAutofit/>
          </a:bodyPr>
          <a:lstStyle>
            <a:lvl1pPr marL="0" indent="0">
              <a:lnSpc>
                <a:spcPct val="100000"/>
              </a:lnSpc>
              <a:buFontTx/>
              <a:buNone/>
              <a:defRPr sz="1600" b="1">
                <a:solidFill>
                  <a:schemeClr val="tx1"/>
                </a:solidFill>
                <a:latin typeface="+mn-lt"/>
                <a:cs typeface="Arial" panose="020B0604020202020204" pitchFamily="34" charset="0"/>
              </a:defRPr>
            </a:lvl1pPr>
            <a:lvl2pPr marL="457200" indent="0">
              <a:lnSpc>
                <a:spcPct val="100000"/>
              </a:lnSpc>
              <a:buFontTx/>
              <a:buNone/>
              <a:defRPr sz="1600" b="1">
                <a:solidFill>
                  <a:schemeClr val="tx1"/>
                </a:solidFill>
                <a:latin typeface="+mn-lt"/>
                <a:cs typeface="Arial" panose="020B0604020202020204" pitchFamily="34" charset="0"/>
              </a:defRPr>
            </a:lvl2pPr>
            <a:lvl3pPr marL="914400" indent="0">
              <a:lnSpc>
                <a:spcPct val="100000"/>
              </a:lnSpc>
              <a:buFontTx/>
              <a:buNone/>
              <a:defRPr sz="1600" b="1">
                <a:solidFill>
                  <a:schemeClr val="tx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rtl="0"/>
            <a:r>
              <a:rPr lang="de-DE" noProof="0"/>
              <a:t>Textmasterformate bearbeiten</a:t>
            </a:r>
          </a:p>
          <a:p>
            <a:pPr lvl="1" rtl="0"/>
            <a:r>
              <a:rPr lang="de-DE" noProof="0"/>
              <a:t>Zweite Ebene</a:t>
            </a:r>
          </a:p>
          <a:p>
            <a:pPr lvl="2" rtl="0"/>
            <a:r>
              <a:rPr lang="de-DE" noProof="0"/>
              <a:t>Dritte Ebene</a:t>
            </a:r>
          </a:p>
        </p:txBody>
      </p:sp>
      <p:sp>
        <p:nvSpPr>
          <p:cNvPr id="24" name="Textplatzhalter 9"/>
          <p:cNvSpPr>
            <a:spLocks noGrp="1"/>
          </p:cNvSpPr>
          <p:nvPr>
            <p:ph type="body" sz="quarter" idx="11" hasCustomPrompt="1"/>
          </p:nvPr>
        </p:nvSpPr>
        <p:spPr>
          <a:xfrm>
            <a:off x="6298443" y="2415654"/>
            <a:ext cx="4874524" cy="4053625"/>
          </a:xfrm>
        </p:spPr>
        <p:txBody>
          <a:bodyPr spcCol="182880" rtlCol="0">
            <a:normAutofit/>
          </a:bodyPr>
          <a:lstStyle>
            <a:lvl1pPr marL="0" indent="0">
              <a:lnSpc>
                <a:spcPct val="100000"/>
              </a:lnSpc>
              <a:buFontTx/>
              <a:buNone/>
              <a:defRPr sz="1600" b="1">
                <a:solidFill>
                  <a:schemeClr val="tx1"/>
                </a:solidFill>
                <a:latin typeface="+mn-lt"/>
                <a:cs typeface="Arial" panose="020B0604020202020204" pitchFamily="34" charset="0"/>
              </a:defRPr>
            </a:lvl1pPr>
            <a:lvl2pPr marL="457200" indent="0">
              <a:lnSpc>
                <a:spcPct val="100000"/>
              </a:lnSpc>
              <a:buFontTx/>
              <a:buNone/>
              <a:defRPr sz="1600" b="1">
                <a:solidFill>
                  <a:schemeClr val="tx1"/>
                </a:solidFill>
                <a:latin typeface="+mn-lt"/>
                <a:cs typeface="Arial" panose="020B0604020202020204" pitchFamily="34" charset="0"/>
              </a:defRPr>
            </a:lvl2pPr>
            <a:lvl3pPr marL="914400" indent="0">
              <a:lnSpc>
                <a:spcPct val="100000"/>
              </a:lnSpc>
              <a:buFontTx/>
              <a:buNone/>
              <a:defRPr sz="1600" b="1">
                <a:solidFill>
                  <a:schemeClr val="tx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rtl="0"/>
            <a:r>
              <a:rPr lang="de-DE" noProof="0"/>
              <a:t>Textmasterformate bearbeiten</a:t>
            </a:r>
          </a:p>
          <a:p>
            <a:pPr lvl="1" rtl="0"/>
            <a:r>
              <a:rPr lang="de-DE" noProof="0"/>
              <a:t>Zweite Ebene</a:t>
            </a:r>
          </a:p>
          <a:p>
            <a:pPr lvl="2" rtl="0"/>
            <a:r>
              <a:rPr lang="de-DE" noProof="0"/>
              <a:t>Dritte Ebene</a:t>
            </a:r>
          </a:p>
        </p:txBody>
      </p:sp>
    </p:spTree>
    <p:extLst>
      <p:ext uri="{BB962C8B-B14F-4D97-AF65-F5344CB8AC3E}">
        <p14:creationId xmlns:p14="http://schemas.microsoft.com/office/powerpoint/2010/main" val="377753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Zyklus-/Prozessoption 1">
    <p:spTree>
      <p:nvGrpSpPr>
        <p:cNvPr id="1" name=""/>
        <p:cNvGrpSpPr/>
        <p:nvPr/>
      </p:nvGrpSpPr>
      <p:grpSpPr>
        <a:xfrm>
          <a:off x="0" y="0"/>
          <a:ext cx="0" cy="0"/>
          <a:chOff x="0" y="0"/>
          <a:chExt cx="0" cy="0"/>
        </a:xfrm>
      </p:grpSpPr>
      <p:pic>
        <p:nvPicPr>
          <p:cNvPr id="4" name="Bild 3">
            <a:extLst>
              <a:ext uri="{FF2B5EF4-FFF2-40B4-BE49-F238E27FC236}">
                <a16:creationId xmlns:a16="http://schemas.microsoft.com/office/drawing/2014/main" id="{8D5A83B2-B368-0B40-A418-5F9BD277AA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746"/>
          <a:stretch/>
        </p:blipFill>
        <p:spPr>
          <a:xfrm>
            <a:off x="0" y="1105397"/>
            <a:ext cx="12892558" cy="5752603"/>
          </a:xfrm>
          <a:prstGeom prst="rect">
            <a:avLst/>
          </a:prstGeom>
        </p:spPr>
      </p:pic>
      <p:sp>
        <p:nvSpPr>
          <p:cNvPr id="8" name="Ellipse 7">
            <a:extLst>
              <a:ext uri="{FF2B5EF4-FFF2-40B4-BE49-F238E27FC236}">
                <a16:creationId xmlns:a16="http://schemas.microsoft.com/office/drawing/2014/main" id="{3F211676-FA4B-9041-A1CD-960DCA3377DC}"/>
              </a:ext>
            </a:extLst>
          </p:cNvPr>
          <p:cNvSpPr/>
          <p:nvPr userDrawn="1"/>
        </p:nvSpPr>
        <p:spPr>
          <a:xfrm>
            <a:off x="4683989" y="1341347"/>
            <a:ext cx="2813970" cy="27382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eaLnBrk="1" fontAlgn="auto" hangingPunct="1">
              <a:spcBef>
                <a:spcPts val="0"/>
              </a:spcBef>
              <a:spcAft>
                <a:spcPts val="0"/>
              </a:spcAft>
              <a:defRPr/>
            </a:pPr>
            <a:endParaRPr lang="de-DE" sz="14500" noProof="0">
              <a:solidFill>
                <a:schemeClr val="bg1"/>
              </a:solidFill>
              <a:latin typeface="Arial" panose="020B0604020202020204" pitchFamily="34" charset="0"/>
              <a:cs typeface="Arial" panose="020B0604020202020204" pitchFamily="34" charset="0"/>
            </a:endParaRPr>
          </a:p>
        </p:txBody>
      </p:sp>
      <p:sp>
        <p:nvSpPr>
          <p:cNvPr id="2" name="Titel 1"/>
          <p:cNvSpPr>
            <a:spLocks noGrp="1"/>
          </p:cNvSpPr>
          <p:nvPr>
            <p:ph type="ctrTitle" hasCustomPrompt="1"/>
          </p:nvPr>
        </p:nvSpPr>
        <p:spPr>
          <a:xfrm>
            <a:off x="533400" y="187294"/>
            <a:ext cx="11125200" cy="899190"/>
          </a:xfrm>
        </p:spPr>
        <p:txBody>
          <a:bodyPr rtlCol="0">
            <a:noAutofit/>
          </a:bodyPr>
          <a:lstStyle>
            <a:lvl1pPr marL="0" algn="ctr">
              <a:defRPr sz="5200" b="0">
                <a:solidFill>
                  <a:schemeClr val="tx1"/>
                </a:solidFill>
                <a:latin typeface="+mj-lt"/>
                <a:cs typeface="Arial" panose="020B0604020202020204" pitchFamily="34" charset="0"/>
              </a:defRPr>
            </a:lvl1pPr>
          </a:lstStyle>
          <a:p>
            <a:pPr rtl="0"/>
            <a:r>
              <a:rPr lang="de-DE" noProof="0"/>
              <a:t>Titelmasterformat durch Klicken bearbeiten</a:t>
            </a:r>
          </a:p>
        </p:txBody>
      </p:sp>
      <p:sp>
        <p:nvSpPr>
          <p:cNvPr id="13" name="Textplatzhalter 4"/>
          <p:cNvSpPr>
            <a:spLocks noGrp="1"/>
          </p:cNvSpPr>
          <p:nvPr>
            <p:ph type="body" sz="quarter" idx="16" hasCustomPrompt="1"/>
          </p:nvPr>
        </p:nvSpPr>
        <p:spPr>
          <a:xfrm>
            <a:off x="4865148" y="2058296"/>
            <a:ext cx="2451652" cy="1280214"/>
          </a:xfrm>
        </p:spPr>
        <p:txBody>
          <a:bodyPr rtlCol="0"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noProof="0"/>
              <a:t>Textmasterformate bearbeiten</a:t>
            </a:r>
          </a:p>
        </p:txBody>
      </p:sp>
      <p:sp>
        <p:nvSpPr>
          <p:cNvPr id="31" name="Ellipse 30">
            <a:extLst>
              <a:ext uri="{FF2B5EF4-FFF2-40B4-BE49-F238E27FC236}">
                <a16:creationId xmlns:a16="http://schemas.microsoft.com/office/drawing/2014/main" id="{178544B6-2101-744E-835F-174F541F2D2B}"/>
              </a:ext>
            </a:extLst>
          </p:cNvPr>
          <p:cNvSpPr/>
          <p:nvPr userDrawn="1"/>
        </p:nvSpPr>
        <p:spPr>
          <a:xfrm>
            <a:off x="6797522" y="3848963"/>
            <a:ext cx="2813970" cy="27382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eaLnBrk="1" fontAlgn="auto" hangingPunct="1">
              <a:spcBef>
                <a:spcPts val="0"/>
              </a:spcBef>
              <a:spcAft>
                <a:spcPts val="0"/>
              </a:spcAft>
              <a:defRPr/>
            </a:pPr>
            <a:endParaRPr lang="de-DE" sz="14500" noProof="0">
              <a:solidFill>
                <a:schemeClr val="bg1"/>
              </a:solidFill>
              <a:latin typeface="Arial" panose="020B0604020202020204" pitchFamily="34" charset="0"/>
              <a:cs typeface="Arial" panose="020B0604020202020204" pitchFamily="34" charset="0"/>
            </a:endParaRPr>
          </a:p>
        </p:txBody>
      </p:sp>
      <p:sp>
        <p:nvSpPr>
          <p:cNvPr id="35" name="Textplatzhalter 4">
            <a:extLst>
              <a:ext uri="{FF2B5EF4-FFF2-40B4-BE49-F238E27FC236}">
                <a16:creationId xmlns:a16="http://schemas.microsoft.com/office/drawing/2014/main" id="{97005381-244B-DC45-9BF9-126B17A9581F}"/>
              </a:ext>
            </a:extLst>
          </p:cNvPr>
          <p:cNvSpPr>
            <a:spLocks noGrp="1"/>
          </p:cNvSpPr>
          <p:nvPr>
            <p:ph type="body" sz="quarter" idx="17" hasCustomPrompt="1"/>
          </p:nvPr>
        </p:nvSpPr>
        <p:spPr>
          <a:xfrm>
            <a:off x="6979118" y="4530989"/>
            <a:ext cx="2451652" cy="1280214"/>
          </a:xfrm>
        </p:spPr>
        <p:txBody>
          <a:bodyPr rtlCol="0"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noProof="0"/>
              <a:t>Textmasterformate bearbeiten</a:t>
            </a:r>
          </a:p>
        </p:txBody>
      </p:sp>
      <p:sp>
        <p:nvSpPr>
          <p:cNvPr id="36" name="Ellipse 35">
            <a:extLst>
              <a:ext uri="{FF2B5EF4-FFF2-40B4-BE49-F238E27FC236}">
                <a16:creationId xmlns:a16="http://schemas.microsoft.com/office/drawing/2014/main" id="{6357D1C3-09E4-A844-8278-E6598936708A}"/>
              </a:ext>
            </a:extLst>
          </p:cNvPr>
          <p:cNvSpPr/>
          <p:nvPr userDrawn="1"/>
        </p:nvSpPr>
        <p:spPr>
          <a:xfrm>
            <a:off x="2695658" y="3848963"/>
            <a:ext cx="2813970" cy="27382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rtl="0" eaLnBrk="1" fontAlgn="auto" hangingPunct="1">
              <a:spcBef>
                <a:spcPts val="0"/>
              </a:spcBef>
              <a:spcAft>
                <a:spcPts val="0"/>
              </a:spcAft>
              <a:defRPr/>
            </a:pPr>
            <a:endParaRPr lang="de-DE" sz="14500" noProof="0">
              <a:solidFill>
                <a:schemeClr val="bg1"/>
              </a:solidFill>
              <a:latin typeface="Arial" panose="020B0604020202020204" pitchFamily="34" charset="0"/>
              <a:cs typeface="Arial" panose="020B0604020202020204" pitchFamily="34" charset="0"/>
            </a:endParaRPr>
          </a:p>
        </p:txBody>
      </p:sp>
      <p:sp>
        <p:nvSpPr>
          <p:cNvPr id="40" name="Textplatzhalter 4">
            <a:extLst>
              <a:ext uri="{FF2B5EF4-FFF2-40B4-BE49-F238E27FC236}">
                <a16:creationId xmlns:a16="http://schemas.microsoft.com/office/drawing/2014/main" id="{C09C843D-49F7-0840-8A34-82843E1E67DB}"/>
              </a:ext>
            </a:extLst>
          </p:cNvPr>
          <p:cNvSpPr>
            <a:spLocks noGrp="1"/>
          </p:cNvSpPr>
          <p:nvPr>
            <p:ph type="body" sz="quarter" idx="18" hasCustomPrompt="1"/>
          </p:nvPr>
        </p:nvSpPr>
        <p:spPr>
          <a:xfrm>
            <a:off x="2877254" y="4530989"/>
            <a:ext cx="2451652" cy="1280214"/>
          </a:xfrm>
        </p:spPr>
        <p:txBody>
          <a:bodyPr rtlCol="0"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noProof="0"/>
              <a:t>Textmasterformate bearbeiten</a:t>
            </a:r>
          </a:p>
        </p:txBody>
      </p:sp>
      <p:sp>
        <p:nvSpPr>
          <p:cNvPr id="5" name="Nach oben gebogener Pfeil 4">
            <a:extLst>
              <a:ext uri="{FF2B5EF4-FFF2-40B4-BE49-F238E27FC236}">
                <a16:creationId xmlns:a16="http://schemas.microsoft.com/office/drawing/2014/main" id="{7C42AE4F-27C7-CB45-8089-3333B75812F1}"/>
              </a:ext>
            </a:extLst>
          </p:cNvPr>
          <p:cNvSpPr/>
          <p:nvPr userDrawn="1"/>
        </p:nvSpPr>
        <p:spPr>
          <a:xfrm rot="5400000" flipH="1">
            <a:off x="3543096" y="2552325"/>
            <a:ext cx="603539" cy="895696"/>
          </a:xfrm>
          <a:prstGeom prst="ben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solidFill>
                <a:schemeClr val="bg1"/>
              </a:solidFill>
              <a:latin typeface="Arial" panose="020B0604020202020204" pitchFamily="34" charset="0"/>
              <a:cs typeface="Arial" panose="020B0604020202020204" pitchFamily="34" charset="0"/>
            </a:endParaRPr>
          </a:p>
        </p:txBody>
      </p:sp>
      <p:sp>
        <p:nvSpPr>
          <p:cNvPr id="41" name="Nach oben gebogener Pfeil 40">
            <a:extLst>
              <a:ext uri="{FF2B5EF4-FFF2-40B4-BE49-F238E27FC236}">
                <a16:creationId xmlns:a16="http://schemas.microsoft.com/office/drawing/2014/main" id="{65F4C381-0E10-AB4F-AF60-5163B074CD4D}"/>
              </a:ext>
            </a:extLst>
          </p:cNvPr>
          <p:cNvSpPr/>
          <p:nvPr userDrawn="1"/>
        </p:nvSpPr>
        <p:spPr>
          <a:xfrm rot="16200000" flipH="1">
            <a:off x="5886995" y="5785776"/>
            <a:ext cx="603539" cy="895696"/>
          </a:xfrm>
          <a:prstGeom prst="ben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solidFill>
                <a:schemeClr val="bg1"/>
              </a:solidFill>
              <a:latin typeface="Arial" panose="020B0604020202020204" pitchFamily="34" charset="0"/>
              <a:cs typeface="Arial" panose="020B0604020202020204" pitchFamily="34" charset="0"/>
            </a:endParaRPr>
          </a:p>
        </p:txBody>
      </p:sp>
      <p:sp>
        <p:nvSpPr>
          <p:cNvPr id="42" name="Nach oben gebogener Pfeil 41">
            <a:extLst>
              <a:ext uri="{FF2B5EF4-FFF2-40B4-BE49-F238E27FC236}">
                <a16:creationId xmlns:a16="http://schemas.microsoft.com/office/drawing/2014/main" id="{5C84F4BD-51E1-8246-8852-8BA7E226732A}"/>
              </a:ext>
            </a:extLst>
          </p:cNvPr>
          <p:cNvSpPr/>
          <p:nvPr userDrawn="1"/>
        </p:nvSpPr>
        <p:spPr>
          <a:xfrm rot="10800000" flipH="1">
            <a:off x="8122182" y="2698404"/>
            <a:ext cx="603539" cy="895696"/>
          </a:xfrm>
          <a:prstGeom prst="ben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solidFill>
                <a:schemeClr val="bg1"/>
              </a:solidFill>
              <a:latin typeface="Arial" panose="020B0604020202020204" pitchFamily="34" charset="0"/>
              <a:cs typeface="Arial" panose="020B0604020202020204" pitchFamily="34" charset="0"/>
            </a:endParaRPr>
          </a:p>
        </p:txBody>
      </p:sp>
      <p:grpSp>
        <p:nvGrpSpPr>
          <p:cNvPr id="3" name="Gruppieren 2">
            <a:extLst>
              <a:ext uri="{FF2B5EF4-FFF2-40B4-BE49-F238E27FC236}">
                <a16:creationId xmlns:a16="http://schemas.microsoft.com/office/drawing/2014/main" id="{313D01B5-0B7D-8E46-8321-BD7B64948062}"/>
              </a:ext>
            </a:extLst>
          </p:cNvPr>
          <p:cNvGrpSpPr/>
          <p:nvPr userDrawn="1"/>
        </p:nvGrpSpPr>
        <p:grpSpPr>
          <a:xfrm>
            <a:off x="5850778" y="3507604"/>
            <a:ext cx="480391" cy="134938"/>
            <a:chOff x="5888659" y="3441700"/>
            <a:chExt cx="480391" cy="134938"/>
          </a:xfrm>
        </p:grpSpPr>
        <p:sp>
          <p:nvSpPr>
            <p:cNvPr id="9" name="Ellipse 8">
              <a:extLst>
                <a:ext uri="{FF2B5EF4-FFF2-40B4-BE49-F238E27FC236}">
                  <a16:creationId xmlns:a16="http://schemas.microsoft.com/office/drawing/2014/main" id="{1BB957DD-57EF-3645-AC81-D688F5E9A952}"/>
                </a:ext>
              </a:extLst>
            </p:cNvPr>
            <p:cNvSpPr/>
            <p:nvPr userDrawn="1"/>
          </p:nvSpPr>
          <p:spPr>
            <a:xfrm>
              <a:off x="6060109" y="3441700"/>
              <a:ext cx="137492"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bg1"/>
                </a:solidFill>
                <a:latin typeface="Arial" panose="020B0604020202020204" pitchFamily="34" charset="0"/>
                <a:cs typeface="Arial" panose="020B0604020202020204" pitchFamily="34" charset="0"/>
              </a:endParaRPr>
            </a:p>
          </p:txBody>
        </p:sp>
        <p:sp>
          <p:nvSpPr>
            <p:cNvPr id="11" name="Ellipse 10">
              <a:extLst>
                <a:ext uri="{FF2B5EF4-FFF2-40B4-BE49-F238E27FC236}">
                  <a16:creationId xmlns:a16="http://schemas.microsoft.com/office/drawing/2014/main" id="{A8CBBAEA-8418-EC4D-8B49-B19FEE94429E}"/>
                </a:ext>
              </a:extLst>
            </p:cNvPr>
            <p:cNvSpPr/>
            <p:nvPr userDrawn="1"/>
          </p:nvSpPr>
          <p:spPr>
            <a:xfrm>
              <a:off x="6234734"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bg1"/>
                </a:solidFill>
                <a:latin typeface="Arial" panose="020B0604020202020204" pitchFamily="34" charset="0"/>
                <a:cs typeface="Arial" panose="020B0604020202020204" pitchFamily="34" charset="0"/>
              </a:endParaRPr>
            </a:p>
          </p:txBody>
        </p:sp>
        <p:sp>
          <p:nvSpPr>
            <p:cNvPr id="22" name="Ellipse 21">
              <a:extLst>
                <a:ext uri="{FF2B5EF4-FFF2-40B4-BE49-F238E27FC236}">
                  <a16:creationId xmlns:a16="http://schemas.microsoft.com/office/drawing/2014/main" id="{3DAC8E92-114B-A74E-AF32-B30E816D7201}"/>
                </a:ext>
              </a:extLst>
            </p:cNvPr>
            <p:cNvSpPr/>
            <p:nvPr userDrawn="1"/>
          </p:nvSpPr>
          <p:spPr>
            <a:xfrm>
              <a:off x="5888659"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bg1"/>
                </a:solidFill>
                <a:latin typeface="Arial" panose="020B0604020202020204" pitchFamily="34" charset="0"/>
                <a:cs typeface="Arial" panose="020B0604020202020204" pitchFamily="34" charset="0"/>
              </a:endParaRPr>
            </a:p>
          </p:txBody>
        </p:sp>
      </p:grpSp>
      <p:grpSp>
        <p:nvGrpSpPr>
          <p:cNvPr id="24" name="Gruppieren 23">
            <a:extLst>
              <a:ext uri="{FF2B5EF4-FFF2-40B4-BE49-F238E27FC236}">
                <a16:creationId xmlns:a16="http://schemas.microsoft.com/office/drawing/2014/main" id="{1EFA2363-C6CD-C948-B67D-C716CB9BC11B}"/>
              </a:ext>
            </a:extLst>
          </p:cNvPr>
          <p:cNvGrpSpPr/>
          <p:nvPr userDrawn="1"/>
        </p:nvGrpSpPr>
        <p:grpSpPr>
          <a:xfrm>
            <a:off x="3862447" y="5986132"/>
            <a:ext cx="480391" cy="134938"/>
            <a:chOff x="5888659" y="3441700"/>
            <a:chExt cx="480391" cy="134938"/>
          </a:xfrm>
        </p:grpSpPr>
        <p:sp>
          <p:nvSpPr>
            <p:cNvPr id="25" name="Ellipse 24">
              <a:extLst>
                <a:ext uri="{FF2B5EF4-FFF2-40B4-BE49-F238E27FC236}">
                  <a16:creationId xmlns:a16="http://schemas.microsoft.com/office/drawing/2014/main" id="{D6A33278-33DB-294A-9D29-8CA55703E413}"/>
                </a:ext>
              </a:extLst>
            </p:cNvPr>
            <p:cNvSpPr/>
            <p:nvPr userDrawn="1"/>
          </p:nvSpPr>
          <p:spPr>
            <a:xfrm>
              <a:off x="6060109" y="3441700"/>
              <a:ext cx="137492"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bg1"/>
                </a:solidFill>
                <a:latin typeface="Arial" panose="020B0604020202020204" pitchFamily="34" charset="0"/>
                <a:cs typeface="Arial" panose="020B0604020202020204" pitchFamily="34" charset="0"/>
              </a:endParaRPr>
            </a:p>
          </p:txBody>
        </p:sp>
        <p:sp>
          <p:nvSpPr>
            <p:cNvPr id="26" name="Ellipse 25">
              <a:extLst>
                <a:ext uri="{FF2B5EF4-FFF2-40B4-BE49-F238E27FC236}">
                  <a16:creationId xmlns:a16="http://schemas.microsoft.com/office/drawing/2014/main" id="{96CCED25-4B9C-A846-88FF-A3DAD428E54D}"/>
                </a:ext>
              </a:extLst>
            </p:cNvPr>
            <p:cNvSpPr/>
            <p:nvPr userDrawn="1"/>
          </p:nvSpPr>
          <p:spPr>
            <a:xfrm>
              <a:off x="6234734"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bg1"/>
                </a:solidFill>
                <a:latin typeface="Arial" panose="020B0604020202020204" pitchFamily="34" charset="0"/>
                <a:cs typeface="Arial" panose="020B0604020202020204" pitchFamily="34" charset="0"/>
              </a:endParaRPr>
            </a:p>
          </p:txBody>
        </p:sp>
        <p:sp>
          <p:nvSpPr>
            <p:cNvPr id="27" name="Ellipse 26">
              <a:extLst>
                <a:ext uri="{FF2B5EF4-FFF2-40B4-BE49-F238E27FC236}">
                  <a16:creationId xmlns:a16="http://schemas.microsoft.com/office/drawing/2014/main" id="{50C21DF1-10B1-CF49-81EA-733CF27F45C2}"/>
                </a:ext>
              </a:extLst>
            </p:cNvPr>
            <p:cNvSpPr/>
            <p:nvPr userDrawn="1"/>
          </p:nvSpPr>
          <p:spPr>
            <a:xfrm>
              <a:off x="5888659"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bg1"/>
                </a:solidFill>
                <a:latin typeface="Arial" panose="020B0604020202020204" pitchFamily="34" charset="0"/>
                <a:cs typeface="Arial" panose="020B0604020202020204" pitchFamily="34" charset="0"/>
              </a:endParaRPr>
            </a:p>
          </p:txBody>
        </p:sp>
      </p:grpSp>
      <p:grpSp>
        <p:nvGrpSpPr>
          <p:cNvPr id="28" name="Gruppieren 27">
            <a:extLst>
              <a:ext uri="{FF2B5EF4-FFF2-40B4-BE49-F238E27FC236}">
                <a16:creationId xmlns:a16="http://schemas.microsoft.com/office/drawing/2014/main" id="{F3B40EC5-5E19-B34C-B4CF-C42A1AC1186A}"/>
              </a:ext>
            </a:extLst>
          </p:cNvPr>
          <p:cNvGrpSpPr/>
          <p:nvPr userDrawn="1"/>
        </p:nvGrpSpPr>
        <p:grpSpPr>
          <a:xfrm>
            <a:off x="7964311" y="5986132"/>
            <a:ext cx="480391" cy="134938"/>
            <a:chOff x="5888659" y="3441700"/>
            <a:chExt cx="480391" cy="134938"/>
          </a:xfrm>
        </p:grpSpPr>
        <p:sp>
          <p:nvSpPr>
            <p:cNvPr id="29" name="Ellipse 28">
              <a:extLst>
                <a:ext uri="{FF2B5EF4-FFF2-40B4-BE49-F238E27FC236}">
                  <a16:creationId xmlns:a16="http://schemas.microsoft.com/office/drawing/2014/main" id="{001502CE-1988-8047-9CD1-BFBC4457C00B}"/>
                </a:ext>
              </a:extLst>
            </p:cNvPr>
            <p:cNvSpPr/>
            <p:nvPr userDrawn="1"/>
          </p:nvSpPr>
          <p:spPr>
            <a:xfrm>
              <a:off x="6060109" y="3441700"/>
              <a:ext cx="137492"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bg1"/>
                </a:solidFill>
                <a:latin typeface="Arial" panose="020B0604020202020204" pitchFamily="34" charset="0"/>
                <a:cs typeface="Arial" panose="020B0604020202020204" pitchFamily="34" charset="0"/>
              </a:endParaRPr>
            </a:p>
          </p:txBody>
        </p:sp>
        <p:sp>
          <p:nvSpPr>
            <p:cNvPr id="30" name="Ellipse 29">
              <a:extLst>
                <a:ext uri="{FF2B5EF4-FFF2-40B4-BE49-F238E27FC236}">
                  <a16:creationId xmlns:a16="http://schemas.microsoft.com/office/drawing/2014/main" id="{9D35D92F-6265-F746-B463-BA32A94307BB}"/>
                </a:ext>
              </a:extLst>
            </p:cNvPr>
            <p:cNvSpPr/>
            <p:nvPr userDrawn="1"/>
          </p:nvSpPr>
          <p:spPr>
            <a:xfrm>
              <a:off x="6234734"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bg1"/>
                </a:solidFill>
                <a:latin typeface="Arial" panose="020B0604020202020204" pitchFamily="34" charset="0"/>
                <a:cs typeface="Arial" panose="020B0604020202020204" pitchFamily="34" charset="0"/>
              </a:endParaRPr>
            </a:p>
          </p:txBody>
        </p:sp>
        <p:sp>
          <p:nvSpPr>
            <p:cNvPr id="43" name="Ellipse 42">
              <a:extLst>
                <a:ext uri="{FF2B5EF4-FFF2-40B4-BE49-F238E27FC236}">
                  <a16:creationId xmlns:a16="http://schemas.microsoft.com/office/drawing/2014/main" id="{EF6CC73E-2080-3F4C-9152-0411336792C5}"/>
                </a:ext>
              </a:extLst>
            </p:cNvPr>
            <p:cNvSpPr/>
            <p:nvPr userDrawn="1"/>
          </p:nvSpPr>
          <p:spPr>
            <a:xfrm>
              <a:off x="5888659"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5400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animBg="1"/>
      <p:bldP spid="3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8_Titelfolienoption 1">
    <p:bg>
      <p:bgPr>
        <a:blipFill>
          <a:blip r:embed="rId2"/>
          <a:stretch>
            <a:fillRect/>
          </a:stretch>
        </a:blipFill>
        <a:effectLst/>
      </p:bgPr>
    </p:bg>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3D856B2B-578E-5744-BC86-72C6E0CDE008}"/>
              </a:ext>
            </a:extLst>
          </p:cNvPr>
          <p:cNvSpPr/>
          <p:nvPr userDrawn="1"/>
        </p:nvSpPr>
        <p:spPr>
          <a:xfrm>
            <a:off x="-1588" y="13252"/>
            <a:ext cx="12193588"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dirty="0">
              <a:solidFill>
                <a:schemeClr val="bg1"/>
              </a:solidFill>
              <a:latin typeface="Arial" panose="020B0604020202020204" pitchFamily="34" charset="0"/>
              <a:cs typeface="Arial" panose="020B0604020202020204" pitchFamily="34" charset="0"/>
            </a:endParaRPr>
          </a:p>
        </p:txBody>
      </p:sp>
      <p:sp>
        <p:nvSpPr>
          <p:cNvPr id="24" name="Rechteck 23">
            <a:extLst>
              <a:ext uri="{FF2B5EF4-FFF2-40B4-BE49-F238E27FC236}">
                <a16:creationId xmlns:a16="http://schemas.microsoft.com/office/drawing/2014/main" id="{D8B24191-1F6B-E34A-BF32-8BDC797C5DCF}"/>
              </a:ext>
            </a:extLst>
          </p:cNvPr>
          <p:cNvSpPr/>
          <p:nvPr userDrawn="1"/>
        </p:nvSpPr>
        <p:spPr>
          <a:xfrm>
            <a:off x="508000" y="4440437"/>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dirty="0">
              <a:solidFill>
                <a:schemeClr val="tx1"/>
              </a:solidFill>
              <a:latin typeface="Arial" panose="020B0604020202020204" pitchFamily="34" charset="0"/>
              <a:cs typeface="Arial" panose="020B0604020202020204" pitchFamily="34" charset="0"/>
            </a:endParaRPr>
          </a:p>
        </p:txBody>
      </p:sp>
      <p:sp>
        <p:nvSpPr>
          <p:cNvPr id="26" name="Rechteck 25">
            <a:extLst>
              <a:ext uri="{FF2B5EF4-FFF2-40B4-BE49-F238E27FC236}">
                <a16:creationId xmlns:a16="http://schemas.microsoft.com/office/drawing/2014/main" id="{42AF578D-49C5-6541-BFD4-97DE1E3F01F6}"/>
              </a:ext>
            </a:extLst>
          </p:cNvPr>
          <p:cNvSpPr/>
          <p:nvPr userDrawn="1"/>
        </p:nvSpPr>
        <p:spPr>
          <a:xfrm>
            <a:off x="4389886" y="4440437"/>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dirty="0">
              <a:solidFill>
                <a:schemeClr val="tx1"/>
              </a:solidFill>
              <a:latin typeface="Arial" panose="020B0604020202020204" pitchFamily="34" charset="0"/>
              <a:cs typeface="Arial" panose="020B0604020202020204" pitchFamily="34" charset="0"/>
            </a:endParaRPr>
          </a:p>
        </p:txBody>
      </p:sp>
      <p:sp>
        <p:nvSpPr>
          <p:cNvPr id="25" name="Rechteck 24">
            <a:extLst>
              <a:ext uri="{FF2B5EF4-FFF2-40B4-BE49-F238E27FC236}">
                <a16:creationId xmlns:a16="http://schemas.microsoft.com/office/drawing/2014/main" id="{FF82F957-D9E9-B74C-A1D2-5E8B04D09658}"/>
              </a:ext>
            </a:extLst>
          </p:cNvPr>
          <p:cNvSpPr/>
          <p:nvPr userDrawn="1"/>
        </p:nvSpPr>
        <p:spPr>
          <a:xfrm>
            <a:off x="507999" y="2070195"/>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dirty="0">
              <a:solidFill>
                <a:schemeClr val="tx1"/>
              </a:solidFill>
              <a:latin typeface="Arial" panose="020B0604020202020204" pitchFamily="34" charset="0"/>
              <a:cs typeface="Arial" panose="020B0604020202020204" pitchFamily="34" charset="0"/>
            </a:endParaRPr>
          </a:p>
        </p:txBody>
      </p:sp>
      <p:sp>
        <p:nvSpPr>
          <p:cNvPr id="27" name="Rechteck 26">
            <a:extLst>
              <a:ext uri="{FF2B5EF4-FFF2-40B4-BE49-F238E27FC236}">
                <a16:creationId xmlns:a16="http://schemas.microsoft.com/office/drawing/2014/main" id="{A5DE6B86-7B9E-1049-9DC7-40F2A18FEBE1}"/>
              </a:ext>
            </a:extLst>
          </p:cNvPr>
          <p:cNvSpPr/>
          <p:nvPr userDrawn="1"/>
        </p:nvSpPr>
        <p:spPr>
          <a:xfrm>
            <a:off x="4366266" y="2090043"/>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dirty="0">
              <a:solidFill>
                <a:schemeClr val="tx1"/>
              </a:solidFill>
              <a:latin typeface="Arial" panose="020B0604020202020204" pitchFamily="34" charset="0"/>
              <a:cs typeface="Arial" panose="020B0604020202020204" pitchFamily="34" charset="0"/>
            </a:endParaRPr>
          </a:p>
        </p:txBody>
      </p:sp>
      <p:sp>
        <p:nvSpPr>
          <p:cNvPr id="28" name="Rechteck 27">
            <a:extLst>
              <a:ext uri="{FF2B5EF4-FFF2-40B4-BE49-F238E27FC236}">
                <a16:creationId xmlns:a16="http://schemas.microsoft.com/office/drawing/2014/main" id="{38284D0E-9C8D-014C-BAB0-E537B337F35B}"/>
              </a:ext>
            </a:extLst>
          </p:cNvPr>
          <p:cNvSpPr/>
          <p:nvPr userDrawn="1"/>
        </p:nvSpPr>
        <p:spPr>
          <a:xfrm>
            <a:off x="8195056" y="2090043"/>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dirty="0">
              <a:solidFill>
                <a:schemeClr val="tx1"/>
              </a:solidFill>
              <a:latin typeface="Arial" panose="020B0604020202020204" pitchFamily="34" charset="0"/>
              <a:cs typeface="Arial" panose="020B0604020202020204" pitchFamily="34" charset="0"/>
            </a:endParaRPr>
          </a:p>
        </p:txBody>
      </p:sp>
      <p:sp>
        <p:nvSpPr>
          <p:cNvPr id="29" name="Rechteck 28">
            <a:extLst>
              <a:ext uri="{FF2B5EF4-FFF2-40B4-BE49-F238E27FC236}">
                <a16:creationId xmlns:a16="http://schemas.microsoft.com/office/drawing/2014/main" id="{A533F0CE-36C5-FA4B-9BED-B9B707F8BFFD}"/>
              </a:ext>
            </a:extLst>
          </p:cNvPr>
          <p:cNvSpPr/>
          <p:nvPr userDrawn="1"/>
        </p:nvSpPr>
        <p:spPr>
          <a:xfrm>
            <a:off x="8180199" y="4411552"/>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dirty="0">
              <a:solidFill>
                <a:schemeClr val="tx1"/>
              </a:solidFill>
              <a:latin typeface="Arial" panose="020B0604020202020204" pitchFamily="34" charset="0"/>
              <a:cs typeface="Arial" panose="020B0604020202020204" pitchFamily="34" charset="0"/>
            </a:endParaRPr>
          </a:p>
        </p:txBody>
      </p:sp>
      <p:sp>
        <p:nvSpPr>
          <p:cNvPr id="2" name="Titel 1"/>
          <p:cNvSpPr>
            <a:spLocks noGrp="1"/>
          </p:cNvSpPr>
          <p:nvPr>
            <p:ph type="ctrTitle" hasCustomPrompt="1"/>
          </p:nvPr>
        </p:nvSpPr>
        <p:spPr>
          <a:xfrm>
            <a:off x="508000" y="856701"/>
            <a:ext cx="11125200" cy="584789"/>
          </a:xfrm>
        </p:spPr>
        <p:txBody>
          <a:bodyPr rtlCol="0">
            <a:noAutofit/>
          </a:bodyPr>
          <a:lstStyle>
            <a:lvl1pPr marL="0" algn="ctr">
              <a:defRPr sz="5200" b="0">
                <a:solidFill>
                  <a:schemeClr val="bg1"/>
                </a:solidFill>
                <a:latin typeface="+mj-lt"/>
                <a:cs typeface="Arial" panose="020B0604020202020204" pitchFamily="34" charset="0"/>
              </a:defRPr>
            </a:lvl1pPr>
          </a:lstStyle>
          <a:p>
            <a:pPr rtl="0"/>
            <a:r>
              <a:rPr lang="de-DE"/>
              <a:t>Titelmasterformat durch Klicken bearbeiten</a:t>
            </a:r>
            <a:endParaRPr lang="de-DE" dirty="0"/>
          </a:p>
        </p:txBody>
      </p:sp>
      <p:sp>
        <p:nvSpPr>
          <p:cNvPr id="17" name="Textplatzhalter 4"/>
          <p:cNvSpPr>
            <a:spLocks noGrp="1"/>
          </p:cNvSpPr>
          <p:nvPr>
            <p:ph type="body" sz="quarter" idx="16" hasCustomPrompt="1"/>
          </p:nvPr>
        </p:nvSpPr>
        <p:spPr>
          <a:xfrm>
            <a:off x="539576" y="2072789"/>
            <a:ext cx="3253153" cy="2026032"/>
          </a:xfrm>
        </p:spPr>
        <p:txBody>
          <a:bodyPr rtlCol="0"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a:t>Textmasterformate bearbeiten</a:t>
            </a:r>
            <a:endParaRPr lang="de-DE" dirty="0"/>
          </a:p>
        </p:txBody>
      </p:sp>
      <p:sp>
        <p:nvSpPr>
          <p:cNvPr id="18" name="Textplatzhalter 4"/>
          <p:cNvSpPr>
            <a:spLocks noGrp="1"/>
          </p:cNvSpPr>
          <p:nvPr>
            <p:ph type="body" sz="quarter" idx="17" hasCustomPrompt="1"/>
          </p:nvPr>
        </p:nvSpPr>
        <p:spPr>
          <a:xfrm>
            <a:off x="4428245" y="2092637"/>
            <a:ext cx="3208011" cy="2026032"/>
          </a:xfrm>
        </p:spPr>
        <p:txBody>
          <a:bodyPr rtlCol="0"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a:t>Textmasterformate bearbeiten</a:t>
            </a:r>
            <a:endParaRPr lang="de-DE" dirty="0"/>
          </a:p>
        </p:txBody>
      </p:sp>
      <p:sp>
        <p:nvSpPr>
          <p:cNvPr id="19" name="Textplatzhalter 4"/>
          <p:cNvSpPr>
            <a:spLocks noGrp="1"/>
          </p:cNvSpPr>
          <p:nvPr>
            <p:ph type="body" sz="quarter" idx="18" hasCustomPrompt="1"/>
          </p:nvPr>
        </p:nvSpPr>
        <p:spPr>
          <a:xfrm>
            <a:off x="8256915" y="2105319"/>
            <a:ext cx="3208011" cy="2026032"/>
          </a:xfrm>
        </p:spPr>
        <p:txBody>
          <a:bodyPr rtlCol="0"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a:t>Textmasterformate bearbeiten</a:t>
            </a:r>
            <a:endParaRPr lang="de-DE" dirty="0"/>
          </a:p>
        </p:txBody>
      </p:sp>
      <p:sp>
        <p:nvSpPr>
          <p:cNvPr id="20" name="Textplatzhalter 4"/>
          <p:cNvSpPr>
            <a:spLocks noGrp="1"/>
          </p:cNvSpPr>
          <p:nvPr>
            <p:ph type="body" sz="quarter" idx="19" hasCustomPrompt="1"/>
          </p:nvPr>
        </p:nvSpPr>
        <p:spPr>
          <a:xfrm>
            <a:off x="539576" y="4420589"/>
            <a:ext cx="3253153" cy="2026032"/>
          </a:xfrm>
        </p:spPr>
        <p:txBody>
          <a:bodyPr rtlCol="0"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a:t>Textmasterformate bearbeiten</a:t>
            </a:r>
            <a:endParaRPr lang="de-DE" dirty="0"/>
          </a:p>
        </p:txBody>
      </p:sp>
      <p:sp>
        <p:nvSpPr>
          <p:cNvPr id="21" name="Textplatzhalter 4"/>
          <p:cNvSpPr>
            <a:spLocks noGrp="1"/>
          </p:cNvSpPr>
          <p:nvPr>
            <p:ph type="body" sz="quarter" idx="20" hasCustomPrompt="1"/>
          </p:nvPr>
        </p:nvSpPr>
        <p:spPr>
          <a:xfrm>
            <a:off x="4466594" y="4443031"/>
            <a:ext cx="3208011" cy="2026032"/>
          </a:xfrm>
        </p:spPr>
        <p:txBody>
          <a:bodyPr rtlCol="0"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a:t>Textmasterformate bearbeiten</a:t>
            </a:r>
            <a:endParaRPr lang="de-DE" dirty="0"/>
          </a:p>
        </p:txBody>
      </p:sp>
      <p:sp>
        <p:nvSpPr>
          <p:cNvPr id="22" name="Textplatzhalter 4"/>
          <p:cNvSpPr>
            <a:spLocks noGrp="1"/>
          </p:cNvSpPr>
          <p:nvPr>
            <p:ph type="body" sz="quarter" idx="21" hasCustomPrompt="1"/>
          </p:nvPr>
        </p:nvSpPr>
        <p:spPr>
          <a:xfrm>
            <a:off x="8256915" y="4398870"/>
            <a:ext cx="3208011" cy="2026032"/>
          </a:xfrm>
        </p:spPr>
        <p:txBody>
          <a:bodyPr rtlCol="0"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a:t>Textmasterformate bearbeiten</a:t>
            </a:r>
            <a:endParaRPr lang="de-DE" dirty="0"/>
          </a:p>
        </p:txBody>
      </p:sp>
    </p:spTree>
    <p:extLst>
      <p:ext uri="{BB962C8B-B14F-4D97-AF65-F5344CB8AC3E}">
        <p14:creationId xmlns:p14="http://schemas.microsoft.com/office/powerpoint/2010/main" val="23406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5" grpId="0" animBg="1"/>
      <p:bldP spid="27" grpId="0" animBg="1"/>
      <p:bldP spid="28" grpId="0" animBg="1"/>
      <p:bldP spid="29"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9_Titelfolienoption 1">
    <p:bg>
      <p:bgPr>
        <a:blipFill>
          <a:blip r:embed="rId2"/>
          <a:stretch>
            <a:fillRect/>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42ADF475-C159-FF41-9E59-BB977A7DA82C}"/>
              </a:ext>
            </a:extLst>
          </p:cNvPr>
          <p:cNvSpPr/>
          <p:nvPr userDrawn="1"/>
        </p:nvSpPr>
        <p:spPr>
          <a:xfrm>
            <a:off x="263456" y="251791"/>
            <a:ext cx="11663501" cy="6347792"/>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dirty="0">
              <a:solidFill>
                <a:schemeClr val="bg1"/>
              </a:solidFill>
              <a:latin typeface="Arial" panose="020B0604020202020204" pitchFamily="34" charset="0"/>
              <a:cs typeface="Arial" panose="020B0604020202020204" pitchFamily="34" charset="0"/>
            </a:endParaRPr>
          </a:p>
        </p:txBody>
      </p:sp>
      <p:sp>
        <p:nvSpPr>
          <p:cNvPr id="2" name="Titel 1"/>
          <p:cNvSpPr>
            <a:spLocks noGrp="1"/>
          </p:cNvSpPr>
          <p:nvPr>
            <p:ph type="ctrTitle" hasCustomPrompt="1"/>
          </p:nvPr>
        </p:nvSpPr>
        <p:spPr>
          <a:xfrm>
            <a:off x="1073625" y="358446"/>
            <a:ext cx="10008359" cy="1164472"/>
          </a:xfrm>
        </p:spPr>
        <p:txBody>
          <a:bodyPr rtlCol="0" anchor="b">
            <a:noAutofit/>
          </a:bodyPr>
          <a:lstStyle>
            <a:lvl1pPr marL="0" algn="l">
              <a:defRPr sz="4800" b="0">
                <a:solidFill>
                  <a:schemeClr val="bg1"/>
                </a:solidFill>
                <a:latin typeface="+mj-lt"/>
                <a:cs typeface="Arial" panose="020B0604020202020204" pitchFamily="34" charset="0"/>
              </a:defRPr>
            </a:lvl1pPr>
          </a:lstStyle>
          <a:p>
            <a:pPr rtl="0"/>
            <a:r>
              <a:rPr lang="de-DE"/>
              <a:t>Titelmasterformat durch Klicken bearbeiten</a:t>
            </a:r>
            <a:endParaRPr lang="de-DE" dirty="0"/>
          </a:p>
        </p:txBody>
      </p:sp>
      <p:sp>
        <p:nvSpPr>
          <p:cNvPr id="24" name="Textplatzhalter 9"/>
          <p:cNvSpPr>
            <a:spLocks noGrp="1"/>
          </p:cNvSpPr>
          <p:nvPr>
            <p:ph type="body" sz="quarter" idx="10" hasCustomPrompt="1"/>
          </p:nvPr>
        </p:nvSpPr>
        <p:spPr>
          <a:xfrm>
            <a:off x="1073625" y="1665028"/>
            <a:ext cx="10008359" cy="4811973"/>
          </a:xfrm>
        </p:spPr>
        <p:txBody>
          <a:bodyPr spcCol="182880" rtlCol="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rtl="0"/>
            <a:r>
              <a:rPr lang="de-DE"/>
              <a:t>Textmasterformate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Tree>
    <p:extLst>
      <p:ext uri="{BB962C8B-B14F-4D97-AF65-F5344CB8AC3E}">
        <p14:creationId xmlns:p14="http://schemas.microsoft.com/office/powerpoint/2010/main" val="347419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_Titelfolienoption 1">
    <p:bg>
      <p:bgPr>
        <a:blipFill>
          <a:blip r:embed="rId2"/>
          <a:stretch>
            <a:fillRect/>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1E829C82-6520-C047-AE04-0A13168D6BD7}"/>
              </a:ext>
            </a:extLst>
          </p:cNvPr>
          <p:cNvSpPr/>
          <p:nvPr userDrawn="1"/>
        </p:nvSpPr>
        <p:spPr>
          <a:xfrm>
            <a:off x="6010275" y="0"/>
            <a:ext cx="6181725" cy="6884988"/>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dirty="0">
              <a:solidFill>
                <a:schemeClr val="bg1"/>
              </a:solidFill>
              <a:latin typeface="Arial" panose="020B0604020202020204" pitchFamily="34" charset="0"/>
              <a:cs typeface="Arial" panose="020B0604020202020204" pitchFamily="34" charset="0"/>
            </a:endParaRPr>
          </a:p>
        </p:txBody>
      </p:sp>
      <p:sp>
        <p:nvSpPr>
          <p:cNvPr id="2" name="Titel 1"/>
          <p:cNvSpPr>
            <a:spLocks noGrp="1"/>
          </p:cNvSpPr>
          <p:nvPr>
            <p:ph type="ctrTitle" hasCustomPrompt="1"/>
          </p:nvPr>
        </p:nvSpPr>
        <p:spPr>
          <a:xfrm>
            <a:off x="6096000" y="303854"/>
            <a:ext cx="5537200" cy="760670"/>
          </a:xfrm>
        </p:spPr>
        <p:txBody>
          <a:bodyPr rtlCol="0" anchor="t">
            <a:noAutofit/>
          </a:bodyPr>
          <a:lstStyle>
            <a:lvl1pPr marL="0" algn="ctr">
              <a:defRPr sz="3200" b="0">
                <a:solidFill>
                  <a:schemeClr val="bg1"/>
                </a:solidFill>
                <a:latin typeface="+mj-lt"/>
              </a:defRPr>
            </a:lvl1pPr>
          </a:lstStyle>
          <a:p>
            <a:pPr rtl="0"/>
            <a:r>
              <a:rPr lang="de-DE"/>
              <a:t>Titelmasterformat durch Klicken bearbeiten</a:t>
            </a:r>
            <a:endParaRPr lang="de-DE" dirty="0"/>
          </a:p>
        </p:txBody>
      </p:sp>
      <p:sp>
        <p:nvSpPr>
          <p:cNvPr id="24" name="Textplatzhalter 9"/>
          <p:cNvSpPr>
            <a:spLocks noGrp="1"/>
          </p:cNvSpPr>
          <p:nvPr>
            <p:ph type="body" sz="quarter" idx="10" hasCustomPrompt="1"/>
          </p:nvPr>
        </p:nvSpPr>
        <p:spPr>
          <a:xfrm>
            <a:off x="6096000" y="1269241"/>
            <a:ext cx="5537200" cy="5098576"/>
          </a:xfrm>
        </p:spPr>
        <p:txBody>
          <a:bodyPr spcCol="182880" rtlCol="0">
            <a:normAutofit/>
          </a:bodyPr>
          <a:lstStyle>
            <a:lvl1pPr marL="0" indent="0" algn="l">
              <a:lnSpc>
                <a:spcPct val="100000"/>
              </a:lnSpc>
              <a:spcAft>
                <a:spcPts val="1000"/>
              </a:spcAft>
              <a:buFontTx/>
              <a:buNone/>
              <a:defRPr sz="1600" b="1">
                <a:solidFill>
                  <a:schemeClr val="bg1"/>
                </a:solidFill>
                <a:latin typeface="+mn-lt"/>
              </a:defRPr>
            </a:lvl1pPr>
            <a:lvl2pPr marL="457200" indent="0" algn="l">
              <a:lnSpc>
                <a:spcPct val="100000"/>
              </a:lnSpc>
              <a:spcAft>
                <a:spcPts val="1000"/>
              </a:spcAft>
              <a:buFontTx/>
              <a:buNone/>
              <a:defRPr sz="1600" b="1">
                <a:solidFill>
                  <a:schemeClr val="bg1"/>
                </a:solidFill>
                <a:latin typeface="+mn-lt"/>
              </a:defRPr>
            </a:lvl2pPr>
            <a:lvl3pPr marL="914400" indent="0" algn="l">
              <a:lnSpc>
                <a:spcPct val="100000"/>
              </a:lnSpc>
              <a:spcAft>
                <a:spcPts val="1000"/>
              </a:spcAft>
              <a:buFontTx/>
              <a:buNone/>
              <a:defRPr sz="1600" b="1">
                <a:solidFill>
                  <a:schemeClr val="bg1"/>
                </a:solidFill>
                <a:latin typeface="+mn-lt"/>
              </a:defRPr>
            </a:lvl3pPr>
            <a:lvl4pPr marL="1371600" indent="0" algn="l">
              <a:lnSpc>
                <a:spcPct val="100000"/>
              </a:lnSpc>
              <a:spcAft>
                <a:spcPts val="1000"/>
              </a:spcAft>
              <a:buFontTx/>
              <a:buNone/>
              <a:defRPr sz="1600" b="1">
                <a:solidFill>
                  <a:schemeClr val="bg1"/>
                </a:solidFill>
                <a:latin typeface="+mn-lt"/>
              </a:defRPr>
            </a:lvl4pPr>
            <a:lvl5pPr marL="1828800" indent="0" algn="l">
              <a:lnSpc>
                <a:spcPct val="100000"/>
              </a:lnSpc>
              <a:spcAft>
                <a:spcPts val="1000"/>
              </a:spcAft>
              <a:buFontTx/>
              <a:buNone/>
              <a:defRPr sz="1600" b="1">
                <a:solidFill>
                  <a:schemeClr val="bg1"/>
                </a:solidFill>
                <a:latin typeface="+mn-lt"/>
              </a:defRPr>
            </a:lvl5pPr>
          </a:lstStyle>
          <a:p>
            <a:pPr lvl="0" rtl="0"/>
            <a:r>
              <a:rPr lang="de-DE"/>
              <a:t>Textmasterformate bearbeiten</a:t>
            </a:r>
          </a:p>
          <a:p>
            <a:pPr lvl="1" rtl="0"/>
            <a:r>
              <a:rPr lang="de-DE"/>
              <a:t>Zweite Ebene</a:t>
            </a:r>
          </a:p>
          <a:p>
            <a:pPr lvl="2" rtl="0"/>
            <a:r>
              <a:rPr lang="de-DE"/>
              <a:t>Dritte Ebene</a:t>
            </a:r>
          </a:p>
          <a:p>
            <a:pPr lvl="3" rtl="0"/>
            <a:r>
              <a:rPr lang="de-DE"/>
              <a:t>Vierte Ebene</a:t>
            </a:r>
          </a:p>
          <a:p>
            <a:pPr lvl="4" rtl="0"/>
            <a:r>
              <a:rPr lang="de-DE"/>
              <a:t>Fünfte Ebene</a:t>
            </a:r>
            <a:endParaRPr lang="de-DE" dirty="0"/>
          </a:p>
        </p:txBody>
      </p:sp>
    </p:spTree>
    <p:extLst>
      <p:ext uri="{BB962C8B-B14F-4D97-AF65-F5344CB8AC3E}">
        <p14:creationId xmlns:p14="http://schemas.microsoft.com/office/powerpoint/2010/main" val="340465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1_Titelfolienoption 1">
    <p:bg>
      <p:bgPr>
        <a:blipFill>
          <a:blip r:embed="rId2"/>
          <a:stretch>
            <a:fillRect/>
          </a:stretch>
        </a:blipFill>
        <a:effectLst/>
      </p:bgPr>
    </p:bg>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4D0538F4-3F8A-5743-84C7-D216AB93D9A9}"/>
              </a:ext>
            </a:extLst>
          </p:cNvPr>
          <p:cNvSpPr/>
          <p:nvPr userDrawn="1"/>
        </p:nvSpPr>
        <p:spPr>
          <a:xfrm>
            <a:off x="-1" y="0"/>
            <a:ext cx="12192001" cy="6868319"/>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dirty="0">
              <a:solidFill>
                <a:schemeClr val="bg1"/>
              </a:solidFill>
              <a:latin typeface="Arial" panose="020B0604020202020204" pitchFamily="34" charset="0"/>
              <a:cs typeface="Arial" panose="020B0604020202020204" pitchFamily="34" charset="0"/>
            </a:endParaRPr>
          </a:p>
        </p:txBody>
      </p:sp>
      <p:sp>
        <p:nvSpPr>
          <p:cNvPr id="2" name="Titel 1"/>
          <p:cNvSpPr>
            <a:spLocks noGrp="1"/>
          </p:cNvSpPr>
          <p:nvPr>
            <p:ph type="ctrTitle" hasCustomPrompt="1"/>
          </p:nvPr>
        </p:nvSpPr>
        <p:spPr>
          <a:xfrm>
            <a:off x="508000" y="417539"/>
            <a:ext cx="11125200" cy="1017225"/>
          </a:xfrm>
          <a:solidFill>
            <a:srgbClr val="FFFFFF"/>
          </a:solidFill>
        </p:spPr>
        <p:txBody>
          <a:bodyPr rtlCol="0">
            <a:noAutofit/>
          </a:bodyPr>
          <a:lstStyle>
            <a:lvl1pPr marL="0" algn="ctr">
              <a:defRPr sz="3300" b="0">
                <a:solidFill>
                  <a:schemeClr val="tx1"/>
                </a:solidFill>
                <a:latin typeface="+mj-lt"/>
                <a:cs typeface="Arial" panose="020B0604020202020204" pitchFamily="34" charset="0"/>
              </a:defRPr>
            </a:lvl1pPr>
          </a:lstStyle>
          <a:p>
            <a:pPr rtl="0"/>
            <a:r>
              <a:rPr lang="de-DE"/>
              <a:t>Titelmasterformat durch Klicken bearbeiten</a:t>
            </a:r>
            <a:endParaRPr lang="de-DE" dirty="0"/>
          </a:p>
        </p:txBody>
      </p:sp>
      <p:sp>
        <p:nvSpPr>
          <p:cNvPr id="39" name="Textplatzhalter 4"/>
          <p:cNvSpPr>
            <a:spLocks noGrp="1"/>
          </p:cNvSpPr>
          <p:nvPr>
            <p:ph type="body" sz="quarter" idx="17" hasCustomPrompt="1"/>
          </p:nvPr>
        </p:nvSpPr>
        <p:spPr>
          <a:xfrm>
            <a:off x="1364974" y="2904209"/>
            <a:ext cx="10268225" cy="637287"/>
          </a:xfrm>
        </p:spPr>
        <p:txBody>
          <a:bodyPr rtlCol="0"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a:t>Textmasterformate bearbeiten</a:t>
            </a:r>
            <a:endParaRPr lang="de-DE" dirty="0"/>
          </a:p>
        </p:txBody>
      </p:sp>
      <p:sp>
        <p:nvSpPr>
          <p:cNvPr id="40" name="Textplatzhalter 4"/>
          <p:cNvSpPr>
            <a:spLocks noGrp="1"/>
          </p:cNvSpPr>
          <p:nvPr>
            <p:ph type="body" sz="quarter" idx="18" hasCustomPrompt="1"/>
          </p:nvPr>
        </p:nvSpPr>
        <p:spPr>
          <a:xfrm>
            <a:off x="1364974" y="3827739"/>
            <a:ext cx="10268225" cy="637287"/>
          </a:xfrm>
        </p:spPr>
        <p:txBody>
          <a:bodyPr rtlCol="0"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a:t>Textmasterformate bearbeiten</a:t>
            </a:r>
            <a:endParaRPr lang="de-DE" dirty="0"/>
          </a:p>
        </p:txBody>
      </p:sp>
      <p:sp>
        <p:nvSpPr>
          <p:cNvPr id="59" name="Textplatzhalter 4"/>
          <p:cNvSpPr>
            <a:spLocks noGrp="1"/>
          </p:cNvSpPr>
          <p:nvPr>
            <p:ph type="body" sz="quarter" idx="23" hasCustomPrompt="1"/>
          </p:nvPr>
        </p:nvSpPr>
        <p:spPr>
          <a:xfrm>
            <a:off x="1364974" y="5674800"/>
            <a:ext cx="10268225" cy="637287"/>
          </a:xfrm>
        </p:spPr>
        <p:txBody>
          <a:bodyPr rtlCol="0"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a:t>Textmasterformate bearbeiten</a:t>
            </a:r>
            <a:endParaRPr lang="de-DE" dirty="0"/>
          </a:p>
        </p:txBody>
      </p:sp>
      <p:sp>
        <p:nvSpPr>
          <p:cNvPr id="13" name="Textplatzhalter 4"/>
          <p:cNvSpPr>
            <a:spLocks noGrp="1"/>
          </p:cNvSpPr>
          <p:nvPr>
            <p:ph type="body" sz="quarter" idx="16" hasCustomPrompt="1"/>
          </p:nvPr>
        </p:nvSpPr>
        <p:spPr>
          <a:xfrm>
            <a:off x="1364974" y="1980679"/>
            <a:ext cx="10268226" cy="637287"/>
          </a:xfrm>
        </p:spPr>
        <p:txBody>
          <a:bodyPr rtlCol="0"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a:t>Textmasterformate bearbeiten</a:t>
            </a:r>
            <a:endParaRPr lang="de-DE" dirty="0"/>
          </a:p>
        </p:txBody>
      </p:sp>
      <p:sp>
        <p:nvSpPr>
          <p:cNvPr id="58" name="Textplatzhalter 4"/>
          <p:cNvSpPr>
            <a:spLocks noGrp="1"/>
          </p:cNvSpPr>
          <p:nvPr>
            <p:ph type="body" sz="quarter" idx="22" hasCustomPrompt="1"/>
          </p:nvPr>
        </p:nvSpPr>
        <p:spPr>
          <a:xfrm>
            <a:off x="1364974" y="4751269"/>
            <a:ext cx="10268225" cy="637287"/>
          </a:xfrm>
        </p:spPr>
        <p:txBody>
          <a:bodyPr rtlCol="0"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a:t>Textmasterformate bearbeiten</a:t>
            </a:r>
            <a:endParaRPr lang="de-DE" dirty="0"/>
          </a:p>
        </p:txBody>
      </p:sp>
      <p:sp>
        <p:nvSpPr>
          <p:cNvPr id="17" name="Freihandform 7">
            <a:extLst>
              <a:ext uri="{FF2B5EF4-FFF2-40B4-BE49-F238E27FC236}">
                <a16:creationId xmlns:a16="http://schemas.microsoft.com/office/drawing/2014/main" id="{CDEACDAE-C3F8-1048-A7CC-793954924CB3}"/>
              </a:ext>
            </a:extLst>
          </p:cNvPr>
          <p:cNvSpPr>
            <a:spLocks/>
          </p:cNvSpPr>
          <p:nvPr userDrawn="1"/>
        </p:nvSpPr>
        <p:spPr bwMode="auto">
          <a:xfrm>
            <a:off x="516525" y="1994268"/>
            <a:ext cx="627476" cy="599764"/>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rtl="0"/>
            <a:endParaRPr lang="de-DE" dirty="0"/>
          </a:p>
        </p:txBody>
      </p:sp>
      <p:sp>
        <p:nvSpPr>
          <p:cNvPr id="18" name="Freihandform 8">
            <a:extLst>
              <a:ext uri="{FF2B5EF4-FFF2-40B4-BE49-F238E27FC236}">
                <a16:creationId xmlns:a16="http://schemas.microsoft.com/office/drawing/2014/main" id="{17E29689-BB0B-8B4A-BAF0-A6D7F50E216E}"/>
              </a:ext>
            </a:extLst>
          </p:cNvPr>
          <p:cNvSpPr>
            <a:spLocks/>
          </p:cNvSpPr>
          <p:nvPr userDrawn="1"/>
        </p:nvSpPr>
        <p:spPr bwMode="auto">
          <a:xfrm>
            <a:off x="516525" y="5693561"/>
            <a:ext cx="627476" cy="599764"/>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rtl="0"/>
            <a:endParaRPr lang="de-DE" dirty="0"/>
          </a:p>
        </p:txBody>
      </p:sp>
      <p:sp>
        <p:nvSpPr>
          <p:cNvPr id="19" name="Freihandform 9">
            <a:extLst>
              <a:ext uri="{FF2B5EF4-FFF2-40B4-BE49-F238E27FC236}">
                <a16:creationId xmlns:a16="http://schemas.microsoft.com/office/drawing/2014/main" id="{8BB91098-2754-E349-A793-9D15048F8530}"/>
              </a:ext>
            </a:extLst>
          </p:cNvPr>
          <p:cNvSpPr>
            <a:spLocks/>
          </p:cNvSpPr>
          <p:nvPr userDrawn="1"/>
        </p:nvSpPr>
        <p:spPr bwMode="auto">
          <a:xfrm>
            <a:off x="516525" y="2922970"/>
            <a:ext cx="627476" cy="599764"/>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rtl="0"/>
            <a:endParaRPr lang="de-DE" dirty="0"/>
          </a:p>
        </p:txBody>
      </p:sp>
      <p:sp>
        <p:nvSpPr>
          <p:cNvPr id="20" name="Freihandform 11">
            <a:extLst>
              <a:ext uri="{FF2B5EF4-FFF2-40B4-BE49-F238E27FC236}">
                <a16:creationId xmlns:a16="http://schemas.microsoft.com/office/drawing/2014/main" id="{AC4503A5-AD67-CF47-B3A5-E56FCC7E8D29}"/>
              </a:ext>
            </a:extLst>
          </p:cNvPr>
          <p:cNvSpPr>
            <a:spLocks/>
          </p:cNvSpPr>
          <p:nvPr userDrawn="1"/>
        </p:nvSpPr>
        <p:spPr bwMode="auto">
          <a:xfrm>
            <a:off x="516525" y="4788791"/>
            <a:ext cx="627476" cy="599765"/>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rtl="0"/>
            <a:endParaRPr lang="de-DE" dirty="0"/>
          </a:p>
        </p:txBody>
      </p:sp>
      <p:sp>
        <p:nvSpPr>
          <p:cNvPr id="21" name="Freihandform 9">
            <a:extLst>
              <a:ext uri="{FF2B5EF4-FFF2-40B4-BE49-F238E27FC236}">
                <a16:creationId xmlns:a16="http://schemas.microsoft.com/office/drawing/2014/main" id="{CBB3E28C-8603-1D41-B293-9DF5BFDFBCF5}"/>
              </a:ext>
            </a:extLst>
          </p:cNvPr>
          <p:cNvSpPr>
            <a:spLocks/>
          </p:cNvSpPr>
          <p:nvPr userDrawn="1"/>
        </p:nvSpPr>
        <p:spPr bwMode="auto">
          <a:xfrm>
            <a:off x="516525" y="3846500"/>
            <a:ext cx="627476" cy="599764"/>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rtl="0"/>
            <a:endParaRPr lang="de-DE" dirty="0"/>
          </a:p>
        </p:txBody>
      </p:sp>
    </p:spTree>
    <p:extLst>
      <p:ext uri="{BB962C8B-B14F-4D97-AF65-F5344CB8AC3E}">
        <p14:creationId xmlns:p14="http://schemas.microsoft.com/office/powerpoint/2010/main" val="352439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elfolienoption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13AC31F-52A9-C448-A1DF-63E7D0E17D56}"/>
              </a:ext>
            </a:extLst>
          </p:cNvPr>
          <p:cNvSpPr/>
          <p:nvPr userDrawn="1"/>
        </p:nvSpPr>
        <p:spPr>
          <a:xfrm>
            <a:off x="398463" y="381000"/>
            <a:ext cx="11430000" cy="6096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bg1"/>
              </a:solidFill>
              <a:latin typeface="Arial" panose="020B0604020202020204" pitchFamily="34" charset="0"/>
              <a:cs typeface="Arial" panose="020B0604020202020204" pitchFamily="34" charset="0"/>
            </a:endParaRPr>
          </a:p>
        </p:txBody>
      </p:sp>
      <p:sp>
        <p:nvSpPr>
          <p:cNvPr id="2" name="Titel 1"/>
          <p:cNvSpPr>
            <a:spLocks noGrp="1"/>
          </p:cNvSpPr>
          <p:nvPr>
            <p:ph type="ctrTitle" hasCustomPrompt="1"/>
          </p:nvPr>
        </p:nvSpPr>
        <p:spPr>
          <a:xfrm>
            <a:off x="508000" y="715633"/>
            <a:ext cx="11125200" cy="584789"/>
          </a:xfrm>
        </p:spPr>
        <p:txBody>
          <a:bodyPr rtlCol="0">
            <a:noAutofit/>
          </a:bodyPr>
          <a:lstStyle>
            <a:lvl1pPr marL="228600" algn="l">
              <a:defRPr sz="4200" b="0">
                <a:solidFill>
                  <a:schemeClr val="bg1"/>
                </a:solidFill>
                <a:latin typeface="+mj-lt"/>
                <a:cs typeface="Arial" panose="020B0604020202020204" pitchFamily="34" charset="0"/>
              </a:defRPr>
            </a:lvl1pPr>
          </a:lstStyle>
          <a:p>
            <a:pPr rtl="0"/>
            <a:r>
              <a:rPr lang="de-DE" noProof="0"/>
              <a:t>Titelmasterformat durch Klicken bearbeiten</a:t>
            </a:r>
          </a:p>
        </p:txBody>
      </p:sp>
      <p:sp>
        <p:nvSpPr>
          <p:cNvPr id="3" name="Untertitel 2"/>
          <p:cNvSpPr>
            <a:spLocks noGrp="1"/>
          </p:cNvSpPr>
          <p:nvPr>
            <p:ph type="subTitle" idx="1" hasCustomPrompt="1"/>
          </p:nvPr>
        </p:nvSpPr>
        <p:spPr>
          <a:xfrm>
            <a:off x="-1" y="1635053"/>
            <a:ext cx="9547725" cy="841248"/>
          </a:xfrm>
          <a:solidFill>
            <a:schemeClr val="tx1"/>
          </a:solidFill>
          <a:ln>
            <a:noFill/>
          </a:ln>
        </p:spPr>
        <p:txBody>
          <a:bodyPr rtlCol="0" anchor="ctr">
            <a:noAutofit/>
          </a:bodyPr>
          <a:lstStyle>
            <a:lvl1pPr marL="640080" indent="0" algn="l">
              <a:buNone/>
              <a:defRPr sz="2800" i="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noProof="0"/>
              <a:t>Formatvorlage des Untertitelmasters durch Klicken bearbeiten</a:t>
            </a:r>
          </a:p>
        </p:txBody>
      </p:sp>
    </p:spTree>
    <p:extLst>
      <p:ext uri="{BB962C8B-B14F-4D97-AF65-F5344CB8AC3E}">
        <p14:creationId xmlns:p14="http://schemas.microsoft.com/office/powerpoint/2010/main" val="380624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2_Titelfolienoption 1">
    <p:bg>
      <p:bgPr>
        <a:blipFill>
          <a:blip r:embed="rId2"/>
          <a:stretch>
            <a:fillRect/>
          </a:stretch>
        </a:blipFill>
        <a:effectLst/>
      </p:bgPr>
    </p:bg>
    <p:spTree>
      <p:nvGrpSpPr>
        <p:cNvPr id="1" name=""/>
        <p:cNvGrpSpPr/>
        <p:nvPr/>
      </p:nvGrpSpPr>
      <p:grpSpPr>
        <a:xfrm>
          <a:off x="0" y="0"/>
          <a:ext cx="0" cy="0"/>
          <a:chOff x="0" y="0"/>
          <a:chExt cx="0" cy="0"/>
        </a:xfrm>
      </p:grpSpPr>
      <p:sp>
        <p:nvSpPr>
          <p:cNvPr id="44" name="Rechteck 43">
            <a:extLst>
              <a:ext uri="{FF2B5EF4-FFF2-40B4-BE49-F238E27FC236}">
                <a16:creationId xmlns:a16="http://schemas.microsoft.com/office/drawing/2014/main" id="{7440CF9C-9865-C14F-8547-FDEBF02D4683}"/>
              </a:ext>
            </a:extLst>
          </p:cNvPr>
          <p:cNvSpPr/>
          <p:nvPr userDrawn="1"/>
        </p:nvSpPr>
        <p:spPr>
          <a:xfrm>
            <a:off x="-1" y="0"/>
            <a:ext cx="12192001" cy="6868319"/>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dirty="0">
              <a:solidFill>
                <a:schemeClr val="bg1"/>
              </a:solidFill>
              <a:latin typeface="Arial" panose="020B0604020202020204" pitchFamily="34" charset="0"/>
              <a:cs typeface="Arial" panose="020B0604020202020204" pitchFamily="34" charset="0"/>
            </a:endParaRPr>
          </a:p>
        </p:txBody>
      </p:sp>
      <p:sp>
        <p:nvSpPr>
          <p:cNvPr id="27" name="Ellipse 26">
            <a:extLst>
              <a:ext uri="{FF2B5EF4-FFF2-40B4-BE49-F238E27FC236}">
                <a16:creationId xmlns:a16="http://schemas.microsoft.com/office/drawing/2014/main" id="{A94B338F-AE2E-9142-8F9E-6626076CFC4A}"/>
              </a:ext>
            </a:extLst>
          </p:cNvPr>
          <p:cNvSpPr/>
          <p:nvPr userDrawn="1"/>
        </p:nvSpPr>
        <p:spPr>
          <a:xfrm>
            <a:off x="625922" y="3960813"/>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dirty="0"/>
          </a:p>
        </p:txBody>
      </p:sp>
      <p:sp>
        <p:nvSpPr>
          <p:cNvPr id="2" name="Titel 1"/>
          <p:cNvSpPr>
            <a:spLocks noGrp="1"/>
          </p:cNvSpPr>
          <p:nvPr>
            <p:ph type="ctrTitle" hasCustomPrompt="1"/>
          </p:nvPr>
        </p:nvSpPr>
        <p:spPr>
          <a:xfrm>
            <a:off x="508000" y="358446"/>
            <a:ext cx="11125200" cy="787966"/>
          </a:xfrm>
        </p:spPr>
        <p:txBody>
          <a:bodyPr rtlCol="0" anchor="b">
            <a:noAutofit/>
          </a:bodyPr>
          <a:lstStyle>
            <a:lvl1pPr marL="0" algn="ctr">
              <a:defRPr sz="3300" b="0">
                <a:solidFill>
                  <a:schemeClr val="bg1"/>
                </a:solidFill>
                <a:latin typeface="+mj-lt"/>
                <a:cs typeface="Arial" panose="020B0604020202020204" pitchFamily="34" charset="0"/>
              </a:defRPr>
            </a:lvl1pPr>
          </a:lstStyle>
          <a:p>
            <a:pPr rtl="0"/>
            <a:r>
              <a:rPr lang="de-DE"/>
              <a:t>Titelmasterformat durch Klicken bearbeiten</a:t>
            </a:r>
            <a:endParaRPr lang="de-DE" dirty="0"/>
          </a:p>
        </p:txBody>
      </p:sp>
      <p:sp>
        <p:nvSpPr>
          <p:cNvPr id="23" name="Textplatzhalter 4"/>
          <p:cNvSpPr>
            <a:spLocks noGrp="1"/>
          </p:cNvSpPr>
          <p:nvPr>
            <p:ph type="body" sz="quarter" idx="20" hasCustomPrompt="1"/>
          </p:nvPr>
        </p:nvSpPr>
        <p:spPr>
          <a:xfrm>
            <a:off x="768626" y="4638260"/>
            <a:ext cx="2160104" cy="1126435"/>
          </a:xfrm>
        </p:spPr>
        <p:txBody>
          <a:bodyPr rtlCol="0" anchor="ctr">
            <a:noAutofit/>
          </a:bodyPr>
          <a:lstStyle>
            <a:lvl1pPr marL="0" indent="0" algn="ctr">
              <a:spcBef>
                <a:spcPts val="0"/>
              </a:spcBef>
              <a:buFontTx/>
              <a:buNone/>
              <a:defRPr sz="1600" b="0" baseline="0">
                <a:solidFill>
                  <a:schemeClr val="bg1"/>
                </a:solidFill>
                <a:latin typeface="+mn-lt"/>
                <a:cs typeface="Glegoo" pitchFamily="2"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a:t>Textmasterformate bearbeiten</a:t>
            </a:r>
            <a:endParaRPr lang="de-DE" dirty="0"/>
          </a:p>
        </p:txBody>
      </p:sp>
      <p:sp>
        <p:nvSpPr>
          <p:cNvPr id="29" name="Ellipse 28">
            <a:extLst>
              <a:ext uri="{FF2B5EF4-FFF2-40B4-BE49-F238E27FC236}">
                <a16:creationId xmlns:a16="http://schemas.microsoft.com/office/drawing/2014/main" id="{C96F7DA9-1422-B349-80C8-F6098E551491}"/>
              </a:ext>
            </a:extLst>
          </p:cNvPr>
          <p:cNvSpPr/>
          <p:nvPr userDrawn="1"/>
        </p:nvSpPr>
        <p:spPr>
          <a:xfrm>
            <a:off x="3383980" y="3960813"/>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dirty="0"/>
          </a:p>
        </p:txBody>
      </p:sp>
      <p:sp>
        <p:nvSpPr>
          <p:cNvPr id="31" name="Textplatzhalter 4">
            <a:extLst>
              <a:ext uri="{FF2B5EF4-FFF2-40B4-BE49-F238E27FC236}">
                <a16:creationId xmlns:a16="http://schemas.microsoft.com/office/drawing/2014/main" id="{29E66F15-EB17-AD4A-9BEF-22D7AE048276}"/>
              </a:ext>
            </a:extLst>
          </p:cNvPr>
          <p:cNvSpPr>
            <a:spLocks noGrp="1"/>
          </p:cNvSpPr>
          <p:nvPr>
            <p:ph type="body" sz="quarter" idx="24" hasCustomPrompt="1"/>
          </p:nvPr>
        </p:nvSpPr>
        <p:spPr>
          <a:xfrm>
            <a:off x="3526684" y="4638260"/>
            <a:ext cx="2160104" cy="1126435"/>
          </a:xfrm>
        </p:spPr>
        <p:txBody>
          <a:bodyPr rtlCol="0"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a:t>Textmasterformate bearbeiten</a:t>
            </a:r>
            <a:endParaRPr lang="de-DE" dirty="0"/>
          </a:p>
        </p:txBody>
      </p:sp>
      <p:sp>
        <p:nvSpPr>
          <p:cNvPr id="32" name="Ellipse 31">
            <a:extLst>
              <a:ext uri="{FF2B5EF4-FFF2-40B4-BE49-F238E27FC236}">
                <a16:creationId xmlns:a16="http://schemas.microsoft.com/office/drawing/2014/main" id="{64FFDAC1-065C-3646-A1C6-0E78782241E2}"/>
              </a:ext>
            </a:extLst>
          </p:cNvPr>
          <p:cNvSpPr/>
          <p:nvPr userDrawn="1"/>
        </p:nvSpPr>
        <p:spPr>
          <a:xfrm>
            <a:off x="6142038" y="3960813"/>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dirty="0"/>
          </a:p>
        </p:txBody>
      </p:sp>
      <p:sp>
        <p:nvSpPr>
          <p:cNvPr id="33" name="Textplatzhalter 4">
            <a:extLst>
              <a:ext uri="{FF2B5EF4-FFF2-40B4-BE49-F238E27FC236}">
                <a16:creationId xmlns:a16="http://schemas.microsoft.com/office/drawing/2014/main" id="{26BA6EB9-9A1E-0E4F-B17C-1039D0C8AE97}"/>
              </a:ext>
            </a:extLst>
          </p:cNvPr>
          <p:cNvSpPr>
            <a:spLocks noGrp="1"/>
          </p:cNvSpPr>
          <p:nvPr>
            <p:ph type="body" sz="quarter" idx="25" hasCustomPrompt="1"/>
          </p:nvPr>
        </p:nvSpPr>
        <p:spPr>
          <a:xfrm>
            <a:off x="6284742" y="4638260"/>
            <a:ext cx="2160104" cy="1126435"/>
          </a:xfrm>
        </p:spPr>
        <p:txBody>
          <a:bodyPr rtlCol="0"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a:t>Textmasterformate bearbeiten</a:t>
            </a:r>
            <a:endParaRPr lang="de-DE" dirty="0"/>
          </a:p>
        </p:txBody>
      </p:sp>
      <p:sp>
        <p:nvSpPr>
          <p:cNvPr id="34" name="Ellipse 33">
            <a:extLst>
              <a:ext uri="{FF2B5EF4-FFF2-40B4-BE49-F238E27FC236}">
                <a16:creationId xmlns:a16="http://schemas.microsoft.com/office/drawing/2014/main" id="{08EFBF7C-6968-4148-B375-E409AE0A88DC}"/>
              </a:ext>
            </a:extLst>
          </p:cNvPr>
          <p:cNvSpPr/>
          <p:nvPr userDrawn="1"/>
        </p:nvSpPr>
        <p:spPr>
          <a:xfrm>
            <a:off x="8900096" y="3960813"/>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dirty="0"/>
          </a:p>
        </p:txBody>
      </p:sp>
      <p:sp>
        <p:nvSpPr>
          <p:cNvPr id="35" name="Textplatzhalter 4">
            <a:extLst>
              <a:ext uri="{FF2B5EF4-FFF2-40B4-BE49-F238E27FC236}">
                <a16:creationId xmlns:a16="http://schemas.microsoft.com/office/drawing/2014/main" id="{738E026D-A054-7147-91B8-23B56B534678}"/>
              </a:ext>
            </a:extLst>
          </p:cNvPr>
          <p:cNvSpPr>
            <a:spLocks noGrp="1"/>
          </p:cNvSpPr>
          <p:nvPr>
            <p:ph type="body" sz="quarter" idx="26" hasCustomPrompt="1"/>
          </p:nvPr>
        </p:nvSpPr>
        <p:spPr>
          <a:xfrm>
            <a:off x="9042800" y="4638260"/>
            <a:ext cx="2160104" cy="1126435"/>
          </a:xfrm>
        </p:spPr>
        <p:txBody>
          <a:bodyPr rtlCol="0"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a:t>Textmasterformate bearbeiten</a:t>
            </a:r>
            <a:endParaRPr lang="de-DE" dirty="0"/>
          </a:p>
        </p:txBody>
      </p:sp>
      <p:sp>
        <p:nvSpPr>
          <p:cNvPr id="36" name="Ellipse 35">
            <a:extLst>
              <a:ext uri="{FF2B5EF4-FFF2-40B4-BE49-F238E27FC236}">
                <a16:creationId xmlns:a16="http://schemas.microsoft.com/office/drawing/2014/main" id="{736A21DA-E9DA-8C45-801A-A9A90826C338}"/>
              </a:ext>
            </a:extLst>
          </p:cNvPr>
          <p:cNvSpPr/>
          <p:nvPr userDrawn="1"/>
        </p:nvSpPr>
        <p:spPr>
          <a:xfrm>
            <a:off x="508000" y="1319401"/>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dirty="0"/>
          </a:p>
        </p:txBody>
      </p:sp>
      <p:sp>
        <p:nvSpPr>
          <p:cNvPr id="37" name="Textplatzhalter 4">
            <a:extLst>
              <a:ext uri="{FF2B5EF4-FFF2-40B4-BE49-F238E27FC236}">
                <a16:creationId xmlns:a16="http://schemas.microsoft.com/office/drawing/2014/main" id="{B7455404-DA79-C54C-8A77-FBCAC682E79C}"/>
              </a:ext>
            </a:extLst>
          </p:cNvPr>
          <p:cNvSpPr>
            <a:spLocks noGrp="1"/>
          </p:cNvSpPr>
          <p:nvPr>
            <p:ph type="body" sz="quarter" idx="27" hasCustomPrompt="1"/>
          </p:nvPr>
        </p:nvSpPr>
        <p:spPr>
          <a:xfrm>
            <a:off x="650704" y="1996848"/>
            <a:ext cx="2160104" cy="1126435"/>
          </a:xfrm>
        </p:spPr>
        <p:txBody>
          <a:bodyPr rtlCol="0" anchor="ctr">
            <a:noAutofit/>
          </a:bodyPr>
          <a:lstStyle>
            <a:lvl1pPr marL="0" indent="0" algn="ctr">
              <a:spcBef>
                <a:spcPts val="0"/>
              </a:spcBef>
              <a:buFontTx/>
              <a:buNone/>
              <a:defRPr sz="1600" b="0" baseline="0">
                <a:solidFill>
                  <a:schemeClr val="bg1"/>
                </a:solidFill>
                <a:latin typeface="+mn-lt"/>
                <a:cs typeface="Glegoo" pitchFamily="2"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a:t>Textmasterformate bearbeiten</a:t>
            </a:r>
            <a:endParaRPr lang="de-DE" dirty="0"/>
          </a:p>
        </p:txBody>
      </p:sp>
      <p:sp>
        <p:nvSpPr>
          <p:cNvPr id="38" name="Ellipse 37">
            <a:extLst>
              <a:ext uri="{FF2B5EF4-FFF2-40B4-BE49-F238E27FC236}">
                <a16:creationId xmlns:a16="http://schemas.microsoft.com/office/drawing/2014/main" id="{63068BB9-E420-D745-8DC9-69A11E13608E}"/>
              </a:ext>
            </a:extLst>
          </p:cNvPr>
          <p:cNvSpPr/>
          <p:nvPr userDrawn="1"/>
        </p:nvSpPr>
        <p:spPr>
          <a:xfrm>
            <a:off x="3266058" y="1319401"/>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dirty="0"/>
          </a:p>
        </p:txBody>
      </p:sp>
      <p:sp>
        <p:nvSpPr>
          <p:cNvPr id="39" name="Textplatzhalter 4">
            <a:extLst>
              <a:ext uri="{FF2B5EF4-FFF2-40B4-BE49-F238E27FC236}">
                <a16:creationId xmlns:a16="http://schemas.microsoft.com/office/drawing/2014/main" id="{8875DCA5-9C96-ED49-B522-6FF06A33AAF2}"/>
              </a:ext>
            </a:extLst>
          </p:cNvPr>
          <p:cNvSpPr>
            <a:spLocks noGrp="1"/>
          </p:cNvSpPr>
          <p:nvPr>
            <p:ph type="body" sz="quarter" idx="28" hasCustomPrompt="1"/>
          </p:nvPr>
        </p:nvSpPr>
        <p:spPr>
          <a:xfrm>
            <a:off x="3408762" y="1996848"/>
            <a:ext cx="2160104" cy="1126435"/>
          </a:xfrm>
        </p:spPr>
        <p:txBody>
          <a:bodyPr rtlCol="0"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a:t>Textmasterformate bearbeiten</a:t>
            </a:r>
            <a:endParaRPr lang="de-DE" dirty="0"/>
          </a:p>
        </p:txBody>
      </p:sp>
      <p:sp>
        <p:nvSpPr>
          <p:cNvPr id="40" name="Ellipse 39">
            <a:extLst>
              <a:ext uri="{FF2B5EF4-FFF2-40B4-BE49-F238E27FC236}">
                <a16:creationId xmlns:a16="http://schemas.microsoft.com/office/drawing/2014/main" id="{BB2DD266-D8D8-4141-8755-CE9D044B5253}"/>
              </a:ext>
            </a:extLst>
          </p:cNvPr>
          <p:cNvSpPr/>
          <p:nvPr userDrawn="1"/>
        </p:nvSpPr>
        <p:spPr>
          <a:xfrm>
            <a:off x="6024116" y="1319401"/>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dirty="0"/>
          </a:p>
        </p:txBody>
      </p:sp>
      <p:sp>
        <p:nvSpPr>
          <p:cNvPr id="41" name="Textplatzhalter 4">
            <a:extLst>
              <a:ext uri="{FF2B5EF4-FFF2-40B4-BE49-F238E27FC236}">
                <a16:creationId xmlns:a16="http://schemas.microsoft.com/office/drawing/2014/main" id="{FD698468-EBF3-1C44-B0D1-3C24AE49087D}"/>
              </a:ext>
            </a:extLst>
          </p:cNvPr>
          <p:cNvSpPr>
            <a:spLocks noGrp="1"/>
          </p:cNvSpPr>
          <p:nvPr>
            <p:ph type="body" sz="quarter" idx="29" hasCustomPrompt="1"/>
          </p:nvPr>
        </p:nvSpPr>
        <p:spPr>
          <a:xfrm>
            <a:off x="6166820" y="1996848"/>
            <a:ext cx="2160104" cy="1126435"/>
          </a:xfrm>
        </p:spPr>
        <p:txBody>
          <a:bodyPr rtlCol="0"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a:t>Textmasterformate bearbeiten</a:t>
            </a:r>
            <a:endParaRPr lang="de-DE" dirty="0"/>
          </a:p>
        </p:txBody>
      </p:sp>
      <p:sp>
        <p:nvSpPr>
          <p:cNvPr id="42" name="Ellipse 41">
            <a:extLst>
              <a:ext uri="{FF2B5EF4-FFF2-40B4-BE49-F238E27FC236}">
                <a16:creationId xmlns:a16="http://schemas.microsoft.com/office/drawing/2014/main" id="{4DCEE813-0741-CC41-958D-6ADED6ED43E4}"/>
              </a:ext>
            </a:extLst>
          </p:cNvPr>
          <p:cNvSpPr/>
          <p:nvPr userDrawn="1"/>
        </p:nvSpPr>
        <p:spPr>
          <a:xfrm>
            <a:off x="8782174" y="1319401"/>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dirty="0"/>
          </a:p>
        </p:txBody>
      </p:sp>
      <p:sp>
        <p:nvSpPr>
          <p:cNvPr id="43" name="Textplatzhalter 4">
            <a:extLst>
              <a:ext uri="{FF2B5EF4-FFF2-40B4-BE49-F238E27FC236}">
                <a16:creationId xmlns:a16="http://schemas.microsoft.com/office/drawing/2014/main" id="{04E1351F-777F-3E48-809F-22D7CF35997F}"/>
              </a:ext>
            </a:extLst>
          </p:cNvPr>
          <p:cNvSpPr>
            <a:spLocks noGrp="1"/>
          </p:cNvSpPr>
          <p:nvPr>
            <p:ph type="body" sz="quarter" idx="30" hasCustomPrompt="1"/>
          </p:nvPr>
        </p:nvSpPr>
        <p:spPr>
          <a:xfrm>
            <a:off x="8924878" y="1996848"/>
            <a:ext cx="2160104" cy="1126435"/>
          </a:xfrm>
        </p:spPr>
        <p:txBody>
          <a:bodyPr rtlCol="0"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a:t>Textmasterformate bearbeiten</a:t>
            </a:r>
            <a:endParaRPr lang="de-DE" dirty="0"/>
          </a:p>
        </p:txBody>
      </p:sp>
    </p:spTree>
    <p:extLst>
      <p:ext uri="{BB962C8B-B14F-4D97-AF65-F5344CB8AC3E}">
        <p14:creationId xmlns:p14="http://schemas.microsoft.com/office/powerpoint/2010/main" val="28636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animEffect transition="in" filter="fade">
                                      <p:cBhvr>
                                        <p:cTn id="45" dur="500"/>
                                        <p:tgtEl>
                                          <p:spTgt spid="40"/>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7" grpId="0" animBg="1"/>
      <p:bldP spid="29" grpId="0" animBg="1"/>
      <p:bldP spid="32" grpId="0" animBg="1"/>
      <p:bldP spid="34" grpId="0" animBg="1"/>
      <p:bldP spid="36" grpId="0" animBg="1"/>
      <p:bldP spid="38" grpId="0" animBg="1"/>
      <p:bldP spid="40" grpId="0" animBg="1"/>
      <p:bldP spid="42"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iedergabefolie">
    <p:spTree>
      <p:nvGrpSpPr>
        <p:cNvPr id="1" name=""/>
        <p:cNvGrpSpPr/>
        <p:nvPr/>
      </p:nvGrpSpPr>
      <p:grpSpPr>
        <a:xfrm>
          <a:off x="0" y="0"/>
          <a:ext cx="0" cy="0"/>
          <a:chOff x="0" y="0"/>
          <a:chExt cx="0" cy="0"/>
        </a:xfrm>
      </p:grpSpPr>
      <p:pic>
        <p:nvPicPr>
          <p:cNvPr id="3" name="Bild 2">
            <a:extLst>
              <a:ext uri="{FF2B5EF4-FFF2-40B4-BE49-F238E27FC236}">
                <a16:creationId xmlns:a16="http://schemas.microsoft.com/office/drawing/2014/main" id="{4BB187E1-9D4E-3847-8318-1DF406E4E7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60363" y="351693"/>
            <a:ext cx="11471275" cy="6154616"/>
          </a:xfrm>
          <a:prstGeom prst="rect">
            <a:avLst/>
          </a:prstGeom>
        </p:spPr>
      </p:pic>
      <p:sp>
        <p:nvSpPr>
          <p:cNvPr id="16" name="Rechteck 15">
            <a:extLst>
              <a:ext uri="{FF2B5EF4-FFF2-40B4-BE49-F238E27FC236}">
                <a16:creationId xmlns:a16="http://schemas.microsoft.com/office/drawing/2014/main" id="{095AD243-15AB-0A40-A83C-ACFE191B75C2}"/>
              </a:ext>
            </a:extLst>
          </p:cNvPr>
          <p:cNvSpPr/>
          <p:nvPr userDrawn="1"/>
        </p:nvSpPr>
        <p:spPr>
          <a:xfrm>
            <a:off x="360363" y="351692"/>
            <a:ext cx="11471275" cy="6154616"/>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dirty="0">
              <a:solidFill>
                <a:schemeClr val="bg1"/>
              </a:solidFill>
              <a:latin typeface="Arial" panose="020B0604020202020204" pitchFamily="34" charset="0"/>
              <a:cs typeface="Arial" panose="020B0604020202020204" pitchFamily="34" charset="0"/>
            </a:endParaRPr>
          </a:p>
        </p:txBody>
      </p:sp>
      <p:sp>
        <p:nvSpPr>
          <p:cNvPr id="11" name="Titel 1"/>
          <p:cNvSpPr>
            <a:spLocks noGrp="1"/>
          </p:cNvSpPr>
          <p:nvPr>
            <p:ph type="ctrTitle" hasCustomPrompt="1"/>
          </p:nvPr>
        </p:nvSpPr>
        <p:spPr>
          <a:xfrm>
            <a:off x="360363" y="2476559"/>
            <a:ext cx="11471275" cy="1767882"/>
          </a:xfrm>
        </p:spPr>
        <p:txBody>
          <a:bodyPr rtlCol="0">
            <a:noAutofit/>
          </a:bodyPr>
          <a:lstStyle>
            <a:lvl1pPr marL="0" algn="ctr">
              <a:defRPr sz="6600" b="1">
                <a:solidFill>
                  <a:schemeClr val="bg1"/>
                </a:solidFill>
                <a:latin typeface="+mj-lt"/>
                <a:cs typeface="Arial" panose="020B0604020202020204" pitchFamily="34" charset="0"/>
              </a:defRPr>
            </a:lvl1pPr>
          </a:lstStyle>
          <a:p>
            <a:pPr rtl="0"/>
            <a:r>
              <a:rPr lang="de-DE"/>
              <a:t>Titelmasterformat durch Klicken bearbeiten</a:t>
            </a:r>
            <a:endParaRPr lang="de-DE" dirty="0"/>
          </a:p>
        </p:txBody>
      </p:sp>
      <p:sp>
        <p:nvSpPr>
          <p:cNvPr id="12" name="Textplatzhalter 4"/>
          <p:cNvSpPr>
            <a:spLocks noGrp="1"/>
          </p:cNvSpPr>
          <p:nvPr>
            <p:ph type="body" sz="quarter" idx="16" hasCustomPrompt="1"/>
          </p:nvPr>
        </p:nvSpPr>
        <p:spPr>
          <a:xfrm>
            <a:off x="360363" y="816939"/>
            <a:ext cx="11471275" cy="637287"/>
          </a:xfrm>
        </p:spPr>
        <p:txBody>
          <a:bodyPr rtlCol="0" anchor="ctr">
            <a:noAutofit/>
          </a:bodyPr>
          <a:lstStyle>
            <a:lvl1pPr marL="182880" indent="0" algn="ctr">
              <a:spcBef>
                <a:spcPts val="0"/>
              </a:spcBef>
              <a:buFontTx/>
              <a:buNone/>
              <a:defRPr sz="3200" b="1" baseline="0">
                <a:solidFill>
                  <a:schemeClr val="bg1"/>
                </a:solidFill>
                <a:latin typeface="+mn-lt"/>
                <a:cs typeface="Glegoo" pitchFamily="2"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a:t>Textmasterformate bearbeiten</a:t>
            </a:r>
            <a:endParaRPr lang="de-DE" dirty="0"/>
          </a:p>
        </p:txBody>
      </p:sp>
      <p:sp>
        <p:nvSpPr>
          <p:cNvPr id="13" name="Freihandform 9">
            <a:extLst>
              <a:ext uri="{FF2B5EF4-FFF2-40B4-BE49-F238E27FC236}">
                <a16:creationId xmlns:a16="http://schemas.microsoft.com/office/drawing/2014/main" id="{C1ED0E79-26C1-B248-89EC-66F36D8A0D3C}"/>
              </a:ext>
            </a:extLst>
          </p:cNvPr>
          <p:cNvSpPr>
            <a:spLocks/>
          </p:cNvSpPr>
          <p:nvPr userDrawn="1"/>
        </p:nvSpPr>
        <p:spPr bwMode="auto">
          <a:xfrm>
            <a:off x="5501395" y="4831309"/>
            <a:ext cx="1138410" cy="108813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rtl="0"/>
            <a:endParaRPr lang="de-DE" dirty="0">
              <a:solidFill>
                <a:schemeClr val="bg1"/>
              </a:solidFill>
            </a:endParaRPr>
          </a:p>
        </p:txBody>
      </p:sp>
      <p:sp>
        <p:nvSpPr>
          <p:cNvPr id="14" name="Freihandform 9">
            <a:extLst>
              <a:ext uri="{FF2B5EF4-FFF2-40B4-BE49-F238E27FC236}">
                <a16:creationId xmlns:a16="http://schemas.microsoft.com/office/drawing/2014/main" id="{0D1DB5DC-3ECA-FA44-905E-15ACAF4B8ECF}"/>
              </a:ext>
            </a:extLst>
          </p:cNvPr>
          <p:cNvSpPr>
            <a:spLocks/>
          </p:cNvSpPr>
          <p:nvPr userDrawn="1"/>
        </p:nvSpPr>
        <p:spPr bwMode="auto">
          <a:xfrm>
            <a:off x="6912751" y="4831309"/>
            <a:ext cx="1138410" cy="108813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rtl="0"/>
            <a:endParaRPr lang="de-DE" dirty="0">
              <a:solidFill>
                <a:schemeClr val="bg1"/>
              </a:solidFill>
            </a:endParaRPr>
          </a:p>
        </p:txBody>
      </p:sp>
      <p:sp>
        <p:nvSpPr>
          <p:cNvPr id="15" name="Freihandform 9">
            <a:extLst>
              <a:ext uri="{FF2B5EF4-FFF2-40B4-BE49-F238E27FC236}">
                <a16:creationId xmlns:a16="http://schemas.microsoft.com/office/drawing/2014/main" id="{CD1D295F-F7ED-D447-BC31-6D586338FD4C}"/>
              </a:ext>
            </a:extLst>
          </p:cNvPr>
          <p:cNvSpPr>
            <a:spLocks/>
          </p:cNvSpPr>
          <p:nvPr userDrawn="1"/>
        </p:nvSpPr>
        <p:spPr bwMode="auto">
          <a:xfrm>
            <a:off x="4090039" y="4831308"/>
            <a:ext cx="1138410" cy="108813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rtl="0"/>
            <a:endParaRPr lang="de-DE" dirty="0">
              <a:solidFill>
                <a:schemeClr val="bg1"/>
              </a:solidFill>
            </a:endParaRPr>
          </a:p>
        </p:txBody>
      </p:sp>
    </p:spTree>
    <p:extLst>
      <p:ext uri="{BB962C8B-B14F-4D97-AF65-F5344CB8AC3E}">
        <p14:creationId xmlns:p14="http://schemas.microsoft.com/office/powerpoint/2010/main" val="244210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C8FEB73F-1A3E-394A-AA59-620BB482D3AD}"/>
              </a:ext>
            </a:extLst>
          </p:cNvPr>
          <p:cNvSpPr/>
          <p:nvPr userDrawn="1"/>
        </p:nvSpPr>
        <p:spPr>
          <a:xfrm>
            <a:off x="398463" y="1692275"/>
            <a:ext cx="11430000" cy="478472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bg1"/>
              </a:solidFill>
              <a:latin typeface="Arial" panose="020B0604020202020204" pitchFamily="34" charset="0"/>
              <a:cs typeface="Arial" panose="020B0604020202020204" pitchFamily="34" charset="0"/>
            </a:endParaRPr>
          </a:p>
        </p:txBody>
      </p:sp>
      <p:sp>
        <p:nvSpPr>
          <p:cNvPr id="16" name="Rechteck 15">
            <a:extLst>
              <a:ext uri="{FF2B5EF4-FFF2-40B4-BE49-F238E27FC236}">
                <a16:creationId xmlns:a16="http://schemas.microsoft.com/office/drawing/2014/main" id="{A14A5D69-7F02-4A46-B9BB-35EF24D95F74}"/>
              </a:ext>
            </a:extLst>
          </p:cNvPr>
          <p:cNvSpPr/>
          <p:nvPr userDrawn="1"/>
        </p:nvSpPr>
        <p:spPr>
          <a:xfrm>
            <a:off x="398463" y="393700"/>
            <a:ext cx="11430000" cy="1298575"/>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tx1"/>
              </a:solidFill>
            </a:endParaRPr>
          </a:p>
        </p:txBody>
      </p:sp>
      <p:sp>
        <p:nvSpPr>
          <p:cNvPr id="17" name="Freihandform 8">
            <a:extLst>
              <a:ext uri="{FF2B5EF4-FFF2-40B4-BE49-F238E27FC236}">
                <a16:creationId xmlns:a16="http://schemas.microsoft.com/office/drawing/2014/main" id="{96D10121-2170-DB42-A21F-4C57A7B80790}"/>
              </a:ext>
            </a:extLst>
          </p:cNvPr>
          <p:cNvSpPr>
            <a:spLocks/>
          </p:cNvSpPr>
          <p:nvPr userDrawn="1"/>
        </p:nvSpPr>
        <p:spPr bwMode="auto">
          <a:xfrm>
            <a:off x="1211263" y="2422525"/>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rtl="0"/>
            <a:endParaRPr lang="de-DE" noProof="0"/>
          </a:p>
        </p:txBody>
      </p:sp>
      <p:sp>
        <p:nvSpPr>
          <p:cNvPr id="18" name="Freihandform 9">
            <a:extLst>
              <a:ext uri="{FF2B5EF4-FFF2-40B4-BE49-F238E27FC236}">
                <a16:creationId xmlns:a16="http://schemas.microsoft.com/office/drawing/2014/main" id="{E68D13C5-9DF3-0242-973D-78A6E9E7A421}"/>
              </a:ext>
            </a:extLst>
          </p:cNvPr>
          <p:cNvSpPr>
            <a:spLocks/>
          </p:cNvSpPr>
          <p:nvPr userDrawn="1"/>
        </p:nvSpPr>
        <p:spPr bwMode="auto">
          <a:xfrm>
            <a:off x="1211263" y="3838575"/>
            <a:ext cx="503237" cy="479425"/>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rtl="0"/>
            <a:endParaRPr lang="de-DE" noProof="0"/>
          </a:p>
        </p:txBody>
      </p:sp>
      <p:sp>
        <p:nvSpPr>
          <p:cNvPr id="19" name="Freihandform 10">
            <a:extLst>
              <a:ext uri="{FF2B5EF4-FFF2-40B4-BE49-F238E27FC236}">
                <a16:creationId xmlns:a16="http://schemas.microsoft.com/office/drawing/2014/main" id="{528EB13B-D870-8D4E-BCC8-469F47FBD02A}"/>
              </a:ext>
            </a:extLst>
          </p:cNvPr>
          <p:cNvSpPr>
            <a:spLocks/>
          </p:cNvSpPr>
          <p:nvPr userDrawn="1"/>
        </p:nvSpPr>
        <p:spPr bwMode="auto">
          <a:xfrm>
            <a:off x="1211263" y="5295900"/>
            <a:ext cx="503237" cy="479425"/>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rtl="0"/>
            <a:endParaRPr lang="de-DE" noProof="0"/>
          </a:p>
        </p:txBody>
      </p:sp>
      <p:sp>
        <p:nvSpPr>
          <p:cNvPr id="20" name="Freihandform 11">
            <a:extLst>
              <a:ext uri="{FF2B5EF4-FFF2-40B4-BE49-F238E27FC236}">
                <a16:creationId xmlns:a16="http://schemas.microsoft.com/office/drawing/2014/main" id="{113ABE86-2528-5C4D-95C0-8EDFB1DFCD7B}"/>
              </a:ext>
            </a:extLst>
          </p:cNvPr>
          <p:cNvSpPr>
            <a:spLocks/>
          </p:cNvSpPr>
          <p:nvPr userDrawn="1"/>
        </p:nvSpPr>
        <p:spPr bwMode="auto">
          <a:xfrm>
            <a:off x="6370641" y="2444750"/>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rtl="0"/>
            <a:endParaRPr lang="de-DE" noProof="0"/>
          </a:p>
        </p:txBody>
      </p:sp>
      <p:sp>
        <p:nvSpPr>
          <p:cNvPr id="21" name="Freihandform 12">
            <a:extLst>
              <a:ext uri="{FF2B5EF4-FFF2-40B4-BE49-F238E27FC236}">
                <a16:creationId xmlns:a16="http://schemas.microsoft.com/office/drawing/2014/main" id="{DAAB2BAB-3473-3441-964A-9419A3797339}"/>
              </a:ext>
            </a:extLst>
          </p:cNvPr>
          <p:cNvSpPr>
            <a:spLocks/>
          </p:cNvSpPr>
          <p:nvPr userDrawn="1"/>
        </p:nvSpPr>
        <p:spPr bwMode="auto">
          <a:xfrm>
            <a:off x="6370641" y="3860800"/>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rtl="0"/>
            <a:endParaRPr lang="de-DE" noProof="0"/>
          </a:p>
        </p:txBody>
      </p:sp>
      <p:sp>
        <p:nvSpPr>
          <p:cNvPr id="22" name="Freihandform 13">
            <a:extLst>
              <a:ext uri="{FF2B5EF4-FFF2-40B4-BE49-F238E27FC236}">
                <a16:creationId xmlns:a16="http://schemas.microsoft.com/office/drawing/2014/main" id="{1B5AA16D-9E77-8A4D-B8F6-F4BB571D9169}"/>
              </a:ext>
            </a:extLst>
          </p:cNvPr>
          <p:cNvSpPr>
            <a:spLocks/>
          </p:cNvSpPr>
          <p:nvPr userDrawn="1"/>
        </p:nvSpPr>
        <p:spPr bwMode="auto">
          <a:xfrm>
            <a:off x="6370641" y="5318125"/>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rtl="0"/>
            <a:endParaRPr lang="de-DE" noProof="0"/>
          </a:p>
        </p:txBody>
      </p:sp>
      <p:sp>
        <p:nvSpPr>
          <p:cNvPr id="8" name="Titel 1">
            <a:extLst>
              <a:ext uri="{FF2B5EF4-FFF2-40B4-BE49-F238E27FC236}">
                <a16:creationId xmlns:a16="http://schemas.microsoft.com/office/drawing/2014/main" id="{88938BB2-A07B-5445-BD83-273EC0D45DAF}"/>
              </a:ext>
            </a:extLst>
          </p:cNvPr>
          <p:cNvSpPr>
            <a:spLocks noGrp="1"/>
          </p:cNvSpPr>
          <p:nvPr>
            <p:ph type="ctrTitle" hasCustomPrompt="1"/>
          </p:nvPr>
        </p:nvSpPr>
        <p:spPr>
          <a:xfrm>
            <a:off x="517728" y="753589"/>
            <a:ext cx="11125200" cy="584789"/>
          </a:xfrm>
        </p:spPr>
        <p:txBody>
          <a:bodyPr rtlCol="0">
            <a:noAutofit/>
          </a:bodyPr>
          <a:lstStyle>
            <a:lvl1pPr marL="0" algn="ctr">
              <a:defRPr sz="5800" b="0">
                <a:solidFill>
                  <a:schemeClr val="bg1"/>
                </a:solidFill>
                <a:latin typeface="+mj-lt"/>
                <a:cs typeface="Arial" panose="020B0604020202020204" pitchFamily="34" charset="0"/>
              </a:defRPr>
            </a:lvl1pPr>
          </a:lstStyle>
          <a:p>
            <a:pPr rtl="0"/>
            <a:r>
              <a:rPr lang="de-DE" noProof="0"/>
              <a:t>Titelmasterformat durch Klicken bearbeiten</a:t>
            </a:r>
          </a:p>
        </p:txBody>
      </p:sp>
      <p:sp>
        <p:nvSpPr>
          <p:cNvPr id="9" name="Textplatzhalter 4">
            <a:extLst>
              <a:ext uri="{FF2B5EF4-FFF2-40B4-BE49-F238E27FC236}">
                <a16:creationId xmlns:a16="http://schemas.microsoft.com/office/drawing/2014/main" id="{5F794336-3DC0-D649-8BEF-CADEEBEECD34}"/>
              </a:ext>
            </a:extLst>
          </p:cNvPr>
          <p:cNvSpPr>
            <a:spLocks noGrp="1"/>
          </p:cNvSpPr>
          <p:nvPr>
            <p:ph type="body" sz="quarter" idx="16" hasCustomPrompt="1"/>
          </p:nvPr>
        </p:nvSpPr>
        <p:spPr>
          <a:xfrm>
            <a:off x="1929492" y="2348431"/>
            <a:ext cx="3917027" cy="637287"/>
          </a:xfrm>
        </p:spPr>
        <p:txBody>
          <a:bodyPr rtlCol="0"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noProof="0"/>
              <a:t>Textmasterformate bearbeiten</a:t>
            </a:r>
          </a:p>
        </p:txBody>
      </p:sp>
      <p:sp>
        <p:nvSpPr>
          <p:cNvPr id="10" name="Textplatzhalter 4">
            <a:extLst>
              <a:ext uri="{FF2B5EF4-FFF2-40B4-BE49-F238E27FC236}">
                <a16:creationId xmlns:a16="http://schemas.microsoft.com/office/drawing/2014/main" id="{8A8BE200-0CAE-1A48-BBFB-8AB094DBBDC4}"/>
              </a:ext>
            </a:extLst>
          </p:cNvPr>
          <p:cNvSpPr>
            <a:spLocks noGrp="1"/>
          </p:cNvSpPr>
          <p:nvPr>
            <p:ph type="body" sz="quarter" idx="17" hasCustomPrompt="1"/>
          </p:nvPr>
        </p:nvSpPr>
        <p:spPr>
          <a:xfrm>
            <a:off x="1929492" y="3759581"/>
            <a:ext cx="3917027" cy="637287"/>
          </a:xfrm>
        </p:spPr>
        <p:txBody>
          <a:bodyPr rtlCol="0"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noProof="0"/>
              <a:t>Textmasterformate bearbeiten</a:t>
            </a:r>
          </a:p>
        </p:txBody>
      </p:sp>
      <p:sp>
        <p:nvSpPr>
          <p:cNvPr id="11" name="Textplatzhalter 4">
            <a:extLst>
              <a:ext uri="{FF2B5EF4-FFF2-40B4-BE49-F238E27FC236}">
                <a16:creationId xmlns:a16="http://schemas.microsoft.com/office/drawing/2014/main" id="{51F7BEA8-2B68-A94D-84BF-46B8DC081B34}"/>
              </a:ext>
            </a:extLst>
          </p:cNvPr>
          <p:cNvSpPr>
            <a:spLocks noGrp="1"/>
          </p:cNvSpPr>
          <p:nvPr>
            <p:ph type="body" sz="quarter" idx="18" hasCustomPrompt="1"/>
          </p:nvPr>
        </p:nvSpPr>
        <p:spPr>
          <a:xfrm>
            <a:off x="1929492" y="5216909"/>
            <a:ext cx="3917027" cy="637287"/>
          </a:xfrm>
        </p:spPr>
        <p:txBody>
          <a:bodyPr rtlCol="0"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noProof="0"/>
              <a:t>Textmasterformate bearbeiten</a:t>
            </a:r>
          </a:p>
        </p:txBody>
      </p:sp>
      <p:sp>
        <p:nvSpPr>
          <p:cNvPr id="12" name="Textplatzhalter 4">
            <a:extLst>
              <a:ext uri="{FF2B5EF4-FFF2-40B4-BE49-F238E27FC236}">
                <a16:creationId xmlns:a16="http://schemas.microsoft.com/office/drawing/2014/main" id="{FF78FDE7-159F-5C4F-94E0-AC1225D5EA9C}"/>
              </a:ext>
            </a:extLst>
          </p:cNvPr>
          <p:cNvSpPr>
            <a:spLocks noGrp="1"/>
          </p:cNvSpPr>
          <p:nvPr>
            <p:ph type="body" sz="quarter" idx="22" hasCustomPrompt="1"/>
          </p:nvPr>
        </p:nvSpPr>
        <p:spPr>
          <a:xfrm>
            <a:off x="7087536" y="2348431"/>
            <a:ext cx="3917027" cy="637287"/>
          </a:xfrm>
        </p:spPr>
        <p:txBody>
          <a:bodyPr rtlCol="0"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noProof="0"/>
              <a:t>Textmasterformate bearbeiten</a:t>
            </a:r>
          </a:p>
        </p:txBody>
      </p:sp>
      <p:sp>
        <p:nvSpPr>
          <p:cNvPr id="13" name="Textplatzhalter 4">
            <a:extLst>
              <a:ext uri="{FF2B5EF4-FFF2-40B4-BE49-F238E27FC236}">
                <a16:creationId xmlns:a16="http://schemas.microsoft.com/office/drawing/2014/main" id="{9DAFA1B1-FE49-2445-92A8-ECFF97140230}"/>
              </a:ext>
            </a:extLst>
          </p:cNvPr>
          <p:cNvSpPr>
            <a:spLocks noGrp="1"/>
          </p:cNvSpPr>
          <p:nvPr>
            <p:ph type="body" sz="quarter" idx="23" hasCustomPrompt="1"/>
          </p:nvPr>
        </p:nvSpPr>
        <p:spPr>
          <a:xfrm>
            <a:off x="7087536" y="3759581"/>
            <a:ext cx="3917027" cy="637287"/>
          </a:xfrm>
        </p:spPr>
        <p:txBody>
          <a:bodyPr rtlCol="0"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noProof="0"/>
              <a:t>Textmasterformate bearbeiten</a:t>
            </a:r>
          </a:p>
        </p:txBody>
      </p:sp>
      <p:sp>
        <p:nvSpPr>
          <p:cNvPr id="14" name="Textplatzhalter 4">
            <a:extLst>
              <a:ext uri="{FF2B5EF4-FFF2-40B4-BE49-F238E27FC236}">
                <a16:creationId xmlns:a16="http://schemas.microsoft.com/office/drawing/2014/main" id="{9C9039BA-C8BD-6A46-A9D0-BD29E1F0EAF3}"/>
              </a:ext>
            </a:extLst>
          </p:cNvPr>
          <p:cNvSpPr>
            <a:spLocks noGrp="1"/>
          </p:cNvSpPr>
          <p:nvPr>
            <p:ph type="body" sz="quarter" idx="24" hasCustomPrompt="1"/>
          </p:nvPr>
        </p:nvSpPr>
        <p:spPr>
          <a:xfrm>
            <a:off x="7087536" y="5230764"/>
            <a:ext cx="3917027" cy="637287"/>
          </a:xfrm>
        </p:spPr>
        <p:txBody>
          <a:bodyPr rtlCol="0"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noProof="0"/>
              <a:t>Textmasterformate bearbeiten</a:t>
            </a:r>
          </a:p>
        </p:txBody>
      </p:sp>
    </p:spTree>
    <p:extLst>
      <p:ext uri="{BB962C8B-B14F-4D97-AF65-F5344CB8AC3E}">
        <p14:creationId xmlns:p14="http://schemas.microsoft.com/office/powerpoint/2010/main" val="209830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Zieleoption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68BB21E7-06DA-EB48-ABBE-2AE4753EB39F}"/>
              </a:ext>
            </a:extLst>
          </p:cNvPr>
          <p:cNvSpPr/>
          <p:nvPr userDrawn="1"/>
        </p:nvSpPr>
        <p:spPr>
          <a:xfrm>
            <a:off x="508000" y="390525"/>
            <a:ext cx="11125200" cy="152717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bg1"/>
              </a:solidFill>
              <a:latin typeface="Arial" panose="020B0604020202020204" pitchFamily="34" charset="0"/>
              <a:cs typeface="Arial" panose="020B0604020202020204" pitchFamily="34" charset="0"/>
            </a:endParaRPr>
          </a:p>
        </p:txBody>
      </p:sp>
      <p:sp>
        <p:nvSpPr>
          <p:cNvPr id="7" name="Ellipse 6">
            <a:extLst>
              <a:ext uri="{FF2B5EF4-FFF2-40B4-BE49-F238E27FC236}">
                <a16:creationId xmlns:a16="http://schemas.microsoft.com/office/drawing/2014/main" id="{1A45808E-35EF-5542-BDDD-D8F68893B782}"/>
              </a:ext>
            </a:extLst>
          </p:cNvPr>
          <p:cNvSpPr/>
          <p:nvPr userDrawn="1"/>
        </p:nvSpPr>
        <p:spPr>
          <a:xfrm>
            <a:off x="508000" y="2552700"/>
            <a:ext cx="3322638" cy="33035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p>
        </p:txBody>
      </p:sp>
      <p:sp>
        <p:nvSpPr>
          <p:cNvPr id="8" name="Ellipse 7">
            <a:extLst>
              <a:ext uri="{FF2B5EF4-FFF2-40B4-BE49-F238E27FC236}">
                <a16:creationId xmlns:a16="http://schemas.microsoft.com/office/drawing/2014/main" id="{E795F482-83D3-9242-A0BD-90FA8A982523}"/>
              </a:ext>
            </a:extLst>
          </p:cNvPr>
          <p:cNvSpPr/>
          <p:nvPr userDrawn="1"/>
        </p:nvSpPr>
        <p:spPr>
          <a:xfrm>
            <a:off x="8267700" y="2552700"/>
            <a:ext cx="3322638" cy="33035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p>
        </p:txBody>
      </p:sp>
      <p:sp>
        <p:nvSpPr>
          <p:cNvPr id="9" name="Ellipse 8">
            <a:extLst>
              <a:ext uri="{FF2B5EF4-FFF2-40B4-BE49-F238E27FC236}">
                <a16:creationId xmlns:a16="http://schemas.microsoft.com/office/drawing/2014/main" id="{0331901F-74D3-5B40-960F-970A3C8B14B9}"/>
              </a:ext>
            </a:extLst>
          </p:cNvPr>
          <p:cNvSpPr/>
          <p:nvPr userDrawn="1"/>
        </p:nvSpPr>
        <p:spPr>
          <a:xfrm>
            <a:off x="4387850" y="2552700"/>
            <a:ext cx="3322638" cy="33035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p>
        </p:txBody>
      </p:sp>
      <p:sp>
        <p:nvSpPr>
          <p:cNvPr id="2" name="Titel 1"/>
          <p:cNvSpPr>
            <a:spLocks noGrp="1"/>
          </p:cNvSpPr>
          <p:nvPr>
            <p:ph type="ctrTitle" hasCustomPrompt="1"/>
          </p:nvPr>
        </p:nvSpPr>
        <p:spPr>
          <a:xfrm>
            <a:off x="508000" y="856701"/>
            <a:ext cx="11125200" cy="584789"/>
          </a:xfrm>
        </p:spPr>
        <p:txBody>
          <a:bodyPr rtlCol="0">
            <a:noAutofit/>
          </a:bodyPr>
          <a:lstStyle>
            <a:lvl1pPr marL="0" algn="ctr">
              <a:defRPr sz="5200" b="0">
                <a:solidFill>
                  <a:schemeClr val="bg1"/>
                </a:solidFill>
                <a:latin typeface="+mj-lt"/>
                <a:cs typeface="Arial" panose="020B0604020202020204" pitchFamily="34" charset="0"/>
              </a:defRPr>
            </a:lvl1pPr>
          </a:lstStyle>
          <a:p>
            <a:pPr rtl="0"/>
            <a:r>
              <a:rPr lang="de-DE" noProof="0"/>
              <a:t>Titelmasterformat durch Klicken bearbeiten</a:t>
            </a:r>
          </a:p>
        </p:txBody>
      </p:sp>
      <p:sp>
        <p:nvSpPr>
          <p:cNvPr id="13" name="Textplatzhalter 4"/>
          <p:cNvSpPr>
            <a:spLocks noGrp="1"/>
          </p:cNvSpPr>
          <p:nvPr>
            <p:ph type="body" sz="quarter" idx="16" hasCustomPrompt="1"/>
          </p:nvPr>
        </p:nvSpPr>
        <p:spPr>
          <a:xfrm>
            <a:off x="649357" y="3564835"/>
            <a:ext cx="3021496" cy="1197665"/>
          </a:xfrm>
        </p:spPr>
        <p:txBody>
          <a:bodyPr rtlCol="0" anchor="ctr">
            <a:noAutofit/>
          </a:bodyPr>
          <a:lstStyle>
            <a:lvl1pPr marL="0" indent="0" algn="ctr">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noProof="0"/>
              <a:t>Textmasterformate bearbeiten</a:t>
            </a:r>
          </a:p>
        </p:txBody>
      </p:sp>
      <p:sp>
        <p:nvSpPr>
          <p:cNvPr id="19" name="Textplatzhalter 4">
            <a:extLst>
              <a:ext uri="{FF2B5EF4-FFF2-40B4-BE49-F238E27FC236}">
                <a16:creationId xmlns:a16="http://schemas.microsoft.com/office/drawing/2014/main" id="{4A9ECE79-3623-1742-B02D-0EF962C69227}"/>
              </a:ext>
            </a:extLst>
          </p:cNvPr>
          <p:cNvSpPr>
            <a:spLocks noGrp="1"/>
          </p:cNvSpPr>
          <p:nvPr>
            <p:ph type="body" sz="quarter" idx="17" hasCustomPrompt="1"/>
          </p:nvPr>
        </p:nvSpPr>
        <p:spPr>
          <a:xfrm>
            <a:off x="8415131" y="3564835"/>
            <a:ext cx="3034748" cy="1197665"/>
          </a:xfrm>
        </p:spPr>
        <p:txBody>
          <a:bodyPr rtlCol="0" anchor="ctr">
            <a:noAutofit/>
          </a:bodyPr>
          <a:lstStyle>
            <a:lvl1pPr marL="0" indent="0" algn="ctr">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noProof="0"/>
              <a:t>Textmasterformate bearbeiten</a:t>
            </a:r>
          </a:p>
        </p:txBody>
      </p:sp>
      <p:sp>
        <p:nvSpPr>
          <p:cNvPr id="21" name="Textplatzhalter 4">
            <a:extLst>
              <a:ext uri="{FF2B5EF4-FFF2-40B4-BE49-F238E27FC236}">
                <a16:creationId xmlns:a16="http://schemas.microsoft.com/office/drawing/2014/main" id="{F5159A3A-4068-1E45-96E8-79A4A1FDA763}"/>
              </a:ext>
            </a:extLst>
          </p:cNvPr>
          <p:cNvSpPr>
            <a:spLocks noGrp="1"/>
          </p:cNvSpPr>
          <p:nvPr>
            <p:ph type="body" sz="quarter" idx="18" hasCustomPrompt="1"/>
          </p:nvPr>
        </p:nvSpPr>
        <p:spPr>
          <a:xfrm>
            <a:off x="4505739" y="3564835"/>
            <a:ext cx="3048000" cy="1197665"/>
          </a:xfrm>
        </p:spPr>
        <p:txBody>
          <a:bodyPr rtlCol="0" anchor="ctr">
            <a:noAutofit/>
          </a:bodyPr>
          <a:lstStyle>
            <a:lvl1pPr marL="0" indent="0" algn="ctr">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noProof="0"/>
              <a:t>Textmasterformate bearbeiten</a:t>
            </a:r>
          </a:p>
        </p:txBody>
      </p:sp>
    </p:spTree>
    <p:extLst>
      <p:ext uri="{BB962C8B-B14F-4D97-AF65-F5344CB8AC3E}">
        <p14:creationId xmlns:p14="http://schemas.microsoft.com/office/powerpoint/2010/main" val="357968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odultiteloption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CD73E3C-5E60-2441-9C1C-2FD2C9604D75}"/>
              </a:ext>
            </a:extLst>
          </p:cNvPr>
          <p:cNvSpPr/>
          <p:nvPr userDrawn="1"/>
        </p:nvSpPr>
        <p:spPr>
          <a:xfrm>
            <a:off x="508000" y="390525"/>
            <a:ext cx="11125200" cy="152717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bg1"/>
              </a:solidFill>
              <a:latin typeface="Arial" panose="020B0604020202020204" pitchFamily="34" charset="0"/>
              <a:cs typeface="Arial" panose="020B0604020202020204" pitchFamily="34" charset="0"/>
            </a:endParaRPr>
          </a:p>
        </p:txBody>
      </p:sp>
      <p:sp>
        <p:nvSpPr>
          <p:cNvPr id="2" name="Titel 1"/>
          <p:cNvSpPr>
            <a:spLocks noGrp="1"/>
          </p:cNvSpPr>
          <p:nvPr>
            <p:ph type="ctrTitle" hasCustomPrompt="1"/>
          </p:nvPr>
        </p:nvSpPr>
        <p:spPr>
          <a:xfrm>
            <a:off x="508000" y="893277"/>
            <a:ext cx="11125200" cy="584789"/>
          </a:xfrm>
        </p:spPr>
        <p:txBody>
          <a:bodyPr rtlCol="0">
            <a:noAutofit/>
          </a:bodyPr>
          <a:lstStyle>
            <a:lvl1pPr marL="0" algn="ctr">
              <a:defRPr sz="5200" b="0">
                <a:solidFill>
                  <a:schemeClr val="bg1"/>
                </a:solidFill>
                <a:latin typeface="+mj-lt"/>
                <a:cs typeface="Arial" panose="020B0604020202020204" pitchFamily="34" charset="0"/>
              </a:defRPr>
            </a:lvl1pPr>
          </a:lstStyle>
          <a:p>
            <a:pPr rtl="0"/>
            <a:r>
              <a:rPr lang="de-DE" noProof="0"/>
              <a:t>Titelmasterformat durch Klicken bearbeiten</a:t>
            </a:r>
          </a:p>
        </p:txBody>
      </p:sp>
    </p:spTree>
    <p:extLst>
      <p:ext uri="{BB962C8B-B14F-4D97-AF65-F5344CB8AC3E}">
        <p14:creationId xmlns:p14="http://schemas.microsoft.com/office/powerpoint/2010/main" val="31661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odultiteloption 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05F7F835-DAC2-214C-A864-CEAE615374F0}"/>
              </a:ext>
            </a:extLst>
          </p:cNvPr>
          <p:cNvSpPr/>
          <p:nvPr userDrawn="1"/>
        </p:nvSpPr>
        <p:spPr>
          <a:xfrm>
            <a:off x="0" y="0"/>
            <a:ext cx="12172950"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bg1"/>
              </a:solidFill>
              <a:latin typeface="Arial" panose="020B0604020202020204" pitchFamily="34" charset="0"/>
              <a:cs typeface="Arial" panose="020B0604020202020204" pitchFamily="34" charset="0"/>
            </a:endParaRPr>
          </a:p>
        </p:txBody>
      </p:sp>
      <p:sp>
        <p:nvSpPr>
          <p:cNvPr id="8" name="Ellipse 7">
            <a:extLst>
              <a:ext uri="{FF2B5EF4-FFF2-40B4-BE49-F238E27FC236}">
                <a16:creationId xmlns:a16="http://schemas.microsoft.com/office/drawing/2014/main" id="{8B3D2A36-C834-944C-B484-0557693020A6}"/>
              </a:ext>
            </a:extLst>
          </p:cNvPr>
          <p:cNvSpPr/>
          <p:nvPr userDrawn="1"/>
        </p:nvSpPr>
        <p:spPr>
          <a:xfrm>
            <a:off x="220663" y="700088"/>
            <a:ext cx="5489575" cy="5457825"/>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p>
        </p:txBody>
      </p:sp>
      <p:sp>
        <p:nvSpPr>
          <p:cNvPr id="13" name="Freihandform 8">
            <a:extLst>
              <a:ext uri="{FF2B5EF4-FFF2-40B4-BE49-F238E27FC236}">
                <a16:creationId xmlns:a16="http://schemas.microsoft.com/office/drawing/2014/main" id="{04E32299-C0AC-0E46-9874-4681EE319FE5}"/>
              </a:ext>
            </a:extLst>
          </p:cNvPr>
          <p:cNvSpPr>
            <a:spLocks/>
          </p:cNvSpPr>
          <p:nvPr userDrawn="1"/>
        </p:nvSpPr>
        <p:spPr bwMode="auto">
          <a:xfrm>
            <a:off x="6189663" y="1787525"/>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rtl="0"/>
            <a:endParaRPr lang="de-DE" noProof="0"/>
          </a:p>
        </p:txBody>
      </p:sp>
      <p:sp>
        <p:nvSpPr>
          <p:cNvPr id="14" name="Freihandform 9">
            <a:extLst>
              <a:ext uri="{FF2B5EF4-FFF2-40B4-BE49-F238E27FC236}">
                <a16:creationId xmlns:a16="http://schemas.microsoft.com/office/drawing/2014/main" id="{CB86CF74-4F4C-F64E-936A-F3F3252F74D1}"/>
              </a:ext>
            </a:extLst>
          </p:cNvPr>
          <p:cNvSpPr>
            <a:spLocks/>
          </p:cNvSpPr>
          <p:nvPr userDrawn="1"/>
        </p:nvSpPr>
        <p:spPr bwMode="auto">
          <a:xfrm>
            <a:off x="6189663" y="2716213"/>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rtl="0"/>
            <a:endParaRPr lang="de-DE" noProof="0"/>
          </a:p>
        </p:txBody>
      </p:sp>
      <p:sp>
        <p:nvSpPr>
          <p:cNvPr id="15" name="Freihandform 10">
            <a:extLst>
              <a:ext uri="{FF2B5EF4-FFF2-40B4-BE49-F238E27FC236}">
                <a16:creationId xmlns:a16="http://schemas.microsoft.com/office/drawing/2014/main" id="{B875EAA0-4721-CB4D-A35B-37CDBFED00D4}"/>
              </a:ext>
            </a:extLst>
          </p:cNvPr>
          <p:cNvSpPr>
            <a:spLocks/>
          </p:cNvSpPr>
          <p:nvPr userDrawn="1"/>
        </p:nvSpPr>
        <p:spPr bwMode="auto">
          <a:xfrm>
            <a:off x="6189663" y="3644900"/>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rtl="0"/>
            <a:endParaRPr lang="de-DE" noProof="0"/>
          </a:p>
        </p:txBody>
      </p:sp>
      <p:sp>
        <p:nvSpPr>
          <p:cNvPr id="16" name="Freihandform 11">
            <a:extLst>
              <a:ext uri="{FF2B5EF4-FFF2-40B4-BE49-F238E27FC236}">
                <a16:creationId xmlns:a16="http://schemas.microsoft.com/office/drawing/2014/main" id="{82864287-1380-A64F-A391-FF65C7D04F93}"/>
              </a:ext>
            </a:extLst>
          </p:cNvPr>
          <p:cNvSpPr>
            <a:spLocks/>
          </p:cNvSpPr>
          <p:nvPr userDrawn="1"/>
        </p:nvSpPr>
        <p:spPr bwMode="auto">
          <a:xfrm>
            <a:off x="6189663" y="4573588"/>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rtl="0"/>
            <a:endParaRPr lang="de-DE" noProof="0"/>
          </a:p>
        </p:txBody>
      </p:sp>
      <p:sp>
        <p:nvSpPr>
          <p:cNvPr id="2" name="Titel 1"/>
          <p:cNvSpPr>
            <a:spLocks noGrp="1"/>
          </p:cNvSpPr>
          <p:nvPr>
            <p:ph type="ctrTitle" hasCustomPrompt="1"/>
          </p:nvPr>
        </p:nvSpPr>
        <p:spPr>
          <a:xfrm>
            <a:off x="429491" y="2452256"/>
            <a:ext cx="5084618" cy="1925780"/>
          </a:xfrm>
        </p:spPr>
        <p:txBody>
          <a:bodyPr rtlCol="0">
            <a:noAutofit/>
          </a:bodyPr>
          <a:lstStyle>
            <a:lvl1pPr marL="0" algn="ctr">
              <a:defRPr sz="3600" b="0">
                <a:solidFill>
                  <a:schemeClr val="bg1"/>
                </a:solidFill>
                <a:latin typeface="+mj-lt"/>
                <a:cs typeface="Arial" panose="020B0604020202020204" pitchFamily="34" charset="0"/>
              </a:defRPr>
            </a:lvl1pPr>
          </a:lstStyle>
          <a:p>
            <a:pPr rtl="0"/>
            <a:r>
              <a:rPr lang="de-DE" noProof="0"/>
              <a:t>Titelmasterformat durch Klicken bearbeiten</a:t>
            </a:r>
          </a:p>
        </p:txBody>
      </p:sp>
      <p:sp>
        <p:nvSpPr>
          <p:cNvPr id="9" name="Textplatzhalter 4"/>
          <p:cNvSpPr>
            <a:spLocks noGrp="1"/>
          </p:cNvSpPr>
          <p:nvPr>
            <p:ph type="body" sz="quarter" idx="17" hasCustomPrompt="1"/>
          </p:nvPr>
        </p:nvSpPr>
        <p:spPr>
          <a:xfrm>
            <a:off x="6969458" y="2636890"/>
            <a:ext cx="4663741" cy="637287"/>
          </a:xfrm>
        </p:spPr>
        <p:txBody>
          <a:bodyPr rtlCol="0" anchor="ctr">
            <a:noAutofit/>
          </a:bodyPr>
          <a:lstStyle>
            <a:lvl1pPr marL="182880" indent="0" algn="l">
              <a:spcBef>
                <a:spcPts val="0"/>
              </a:spcBef>
              <a:buFontTx/>
              <a:buNone/>
              <a:defRPr sz="23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noProof="0"/>
              <a:t>Textmasterformate bearbeiten</a:t>
            </a:r>
          </a:p>
        </p:txBody>
      </p:sp>
      <p:sp>
        <p:nvSpPr>
          <p:cNvPr id="10" name="Textplatzhalter 4"/>
          <p:cNvSpPr>
            <a:spLocks noGrp="1"/>
          </p:cNvSpPr>
          <p:nvPr>
            <p:ph type="body" sz="quarter" idx="18" hasCustomPrompt="1"/>
          </p:nvPr>
        </p:nvSpPr>
        <p:spPr>
          <a:xfrm>
            <a:off x="6969458" y="3564425"/>
            <a:ext cx="4663741" cy="637287"/>
          </a:xfrm>
        </p:spPr>
        <p:txBody>
          <a:bodyPr rtlCol="0" anchor="ctr">
            <a:noAutofit/>
          </a:bodyPr>
          <a:lstStyle>
            <a:lvl1pPr marL="182880" indent="0" algn="l">
              <a:spcBef>
                <a:spcPts val="0"/>
              </a:spcBef>
              <a:buFontTx/>
              <a:buNone/>
              <a:defRPr sz="23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noProof="0"/>
              <a:t>Textmasterformate bearbeiten</a:t>
            </a:r>
          </a:p>
        </p:txBody>
      </p:sp>
      <p:sp>
        <p:nvSpPr>
          <p:cNvPr id="11" name="Textplatzhalter 4"/>
          <p:cNvSpPr>
            <a:spLocks noGrp="1"/>
          </p:cNvSpPr>
          <p:nvPr>
            <p:ph type="body" sz="quarter" idx="16" hasCustomPrompt="1"/>
          </p:nvPr>
        </p:nvSpPr>
        <p:spPr>
          <a:xfrm>
            <a:off x="6969458" y="1709355"/>
            <a:ext cx="4663741" cy="637287"/>
          </a:xfrm>
        </p:spPr>
        <p:txBody>
          <a:bodyPr rtlCol="0" anchor="ctr">
            <a:noAutofit/>
          </a:bodyPr>
          <a:lstStyle>
            <a:lvl1pPr marL="182880" indent="0" algn="l">
              <a:spcBef>
                <a:spcPts val="0"/>
              </a:spcBef>
              <a:buFontTx/>
              <a:buNone/>
              <a:defRPr sz="23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noProof="0"/>
              <a:t>Textmasterformate bearbeiten</a:t>
            </a:r>
          </a:p>
        </p:txBody>
      </p:sp>
      <p:sp>
        <p:nvSpPr>
          <p:cNvPr id="12" name="Textplatzhalter 4"/>
          <p:cNvSpPr>
            <a:spLocks noGrp="1"/>
          </p:cNvSpPr>
          <p:nvPr>
            <p:ph type="body" sz="quarter" idx="19" hasCustomPrompt="1"/>
          </p:nvPr>
        </p:nvSpPr>
        <p:spPr>
          <a:xfrm>
            <a:off x="6969458" y="4491960"/>
            <a:ext cx="4663741" cy="637287"/>
          </a:xfrm>
        </p:spPr>
        <p:txBody>
          <a:bodyPr rtlCol="0" anchor="ctr">
            <a:noAutofit/>
          </a:bodyPr>
          <a:lstStyle>
            <a:lvl1pPr marL="182880" indent="0" algn="l">
              <a:spcBef>
                <a:spcPts val="0"/>
              </a:spcBef>
              <a:buFontTx/>
              <a:buNone/>
              <a:defRPr sz="23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rtl="0"/>
            <a:r>
              <a:rPr lang="de-DE" noProof="0"/>
              <a:t>Textmasterformate bearbeiten</a:t>
            </a:r>
          </a:p>
        </p:txBody>
      </p:sp>
    </p:spTree>
    <p:extLst>
      <p:ext uri="{BB962C8B-B14F-4D97-AF65-F5344CB8AC3E}">
        <p14:creationId xmlns:p14="http://schemas.microsoft.com/office/powerpoint/2010/main" val="312062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itentitel 2-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B11CB33-1443-DA46-9095-750894B820AA}"/>
              </a:ext>
            </a:extLst>
          </p:cNvPr>
          <p:cNvSpPr/>
          <p:nvPr userDrawn="1"/>
        </p:nvSpPr>
        <p:spPr>
          <a:xfrm>
            <a:off x="515938" y="358775"/>
            <a:ext cx="11125200" cy="611822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bg1"/>
              </a:solidFill>
              <a:latin typeface="Arial" panose="020B0604020202020204" pitchFamily="34" charset="0"/>
              <a:cs typeface="Arial" panose="020B0604020202020204" pitchFamily="34" charset="0"/>
            </a:endParaRPr>
          </a:p>
        </p:txBody>
      </p:sp>
      <p:sp>
        <p:nvSpPr>
          <p:cNvPr id="11" name="Titel 1">
            <a:extLst>
              <a:ext uri="{FF2B5EF4-FFF2-40B4-BE49-F238E27FC236}">
                <a16:creationId xmlns:a16="http://schemas.microsoft.com/office/drawing/2014/main" id="{EBFA4A0F-E771-C44B-8EF4-6CEFA69A8636}"/>
              </a:ext>
            </a:extLst>
          </p:cNvPr>
          <p:cNvSpPr>
            <a:spLocks noGrp="1"/>
          </p:cNvSpPr>
          <p:nvPr>
            <p:ph type="ctrTitle" hasCustomPrompt="1"/>
          </p:nvPr>
        </p:nvSpPr>
        <p:spPr>
          <a:xfrm>
            <a:off x="1073625" y="461317"/>
            <a:ext cx="10008359" cy="1211047"/>
          </a:xfrm>
        </p:spPr>
        <p:txBody>
          <a:bodyPr rtlCol="0">
            <a:noAutofit/>
          </a:bodyPr>
          <a:lstStyle>
            <a:lvl1pPr marL="0" algn="l">
              <a:defRPr sz="5700" b="0">
                <a:solidFill>
                  <a:schemeClr val="bg1"/>
                </a:solidFill>
                <a:latin typeface="+mj-lt"/>
                <a:cs typeface="Arial" panose="020B0604020202020204" pitchFamily="34" charset="0"/>
              </a:defRPr>
            </a:lvl1pPr>
          </a:lstStyle>
          <a:p>
            <a:pPr rtl="0"/>
            <a:r>
              <a:rPr lang="de-DE" noProof="0"/>
              <a:t>Titelmasterformat durch Klicken bearbeiten</a:t>
            </a:r>
          </a:p>
        </p:txBody>
      </p:sp>
      <p:sp>
        <p:nvSpPr>
          <p:cNvPr id="12" name="Textplatzhalter 9">
            <a:extLst>
              <a:ext uri="{FF2B5EF4-FFF2-40B4-BE49-F238E27FC236}">
                <a16:creationId xmlns:a16="http://schemas.microsoft.com/office/drawing/2014/main" id="{6DBDA52E-DB09-F640-94B1-63297BC08DA1}"/>
              </a:ext>
            </a:extLst>
          </p:cNvPr>
          <p:cNvSpPr>
            <a:spLocks noGrp="1"/>
          </p:cNvSpPr>
          <p:nvPr>
            <p:ph type="body" sz="quarter" idx="10" hasCustomPrompt="1"/>
          </p:nvPr>
        </p:nvSpPr>
        <p:spPr>
          <a:xfrm>
            <a:off x="1073623" y="1874520"/>
            <a:ext cx="10008361" cy="1988820"/>
          </a:xfrm>
        </p:spPr>
        <p:txBody>
          <a:bodyPr numCol="1" spcCol="182880" rtlCol="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3" name="Textplatzhalter 9">
            <a:extLst>
              <a:ext uri="{FF2B5EF4-FFF2-40B4-BE49-F238E27FC236}">
                <a16:creationId xmlns:a16="http://schemas.microsoft.com/office/drawing/2014/main" id="{EA88D9A0-D97F-B34B-A821-D51EEB1F017E}"/>
              </a:ext>
            </a:extLst>
          </p:cNvPr>
          <p:cNvSpPr>
            <a:spLocks noGrp="1"/>
          </p:cNvSpPr>
          <p:nvPr>
            <p:ph type="body" sz="quarter" idx="11" hasCustomPrompt="1"/>
          </p:nvPr>
        </p:nvSpPr>
        <p:spPr>
          <a:xfrm>
            <a:off x="1073623" y="4057650"/>
            <a:ext cx="10008361" cy="1988820"/>
          </a:xfrm>
        </p:spPr>
        <p:txBody>
          <a:bodyPr numCol="1" spcCol="182880" rtlCol="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241237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itentitel 3-Folie">
    <p:bg>
      <p:bgPr>
        <a:blipFill>
          <a:blip r:embed="rId2"/>
          <a:stretch>
            <a:fillRect/>
          </a:stretch>
        </a:blipFill>
        <a:effectLst/>
      </p:bgPr>
    </p:bg>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1F370304-2217-994C-AAB1-D32CE625EDA7}"/>
              </a:ext>
            </a:extLst>
          </p:cNvPr>
          <p:cNvSpPr/>
          <p:nvPr userDrawn="1"/>
        </p:nvSpPr>
        <p:spPr>
          <a:xfrm>
            <a:off x="542925" y="366523"/>
            <a:ext cx="11125200" cy="6096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bg1"/>
              </a:solidFill>
              <a:latin typeface="Arial" panose="020B0604020202020204" pitchFamily="34" charset="0"/>
              <a:cs typeface="Arial" panose="020B0604020202020204" pitchFamily="34" charset="0"/>
            </a:endParaRPr>
          </a:p>
        </p:txBody>
      </p:sp>
      <p:sp>
        <p:nvSpPr>
          <p:cNvPr id="6" name="Titel 1">
            <a:extLst>
              <a:ext uri="{FF2B5EF4-FFF2-40B4-BE49-F238E27FC236}">
                <a16:creationId xmlns:a16="http://schemas.microsoft.com/office/drawing/2014/main" id="{DE9BDE16-B340-7542-9280-7D4837E5A41F}"/>
              </a:ext>
            </a:extLst>
          </p:cNvPr>
          <p:cNvSpPr>
            <a:spLocks noGrp="1"/>
          </p:cNvSpPr>
          <p:nvPr>
            <p:ph type="ctrTitle" hasCustomPrompt="1"/>
          </p:nvPr>
        </p:nvSpPr>
        <p:spPr>
          <a:xfrm>
            <a:off x="1073625" y="461317"/>
            <a:ext cx="10008359" cy="1211047"/>
          </a:xfrm>
        </p:spPr>
        <p:txBody>
          <a:bodyPr rtlCol="0">
            <a:noAutofit/>
          </a:bodyPr>
          <a:lstStyle>
            <a:lvl1pPr marL="0" algn="l">
              <a:defRPr sz="5700" b="0">
                <a:solidFill>
                  <a:schemeClr val="bg1"/>
                </a:solidFill>
                <a:latin typeface="+mj-lt"/>
                <a:cs typeface="Arial" panose="020B0604020202020204" pitchFamily="34" charset="0"/>
              </a:defRPr>
            </a:lvl1pPr>
          </a:lstStyle>
          <a:p>
            <a:pPr rtl="0"/>
            <a:r>
              <a:rPr lang="de-DE" noProof="0"/>
              <a:t>Titelmasterformat durch Klicken bearbeiten</a:t>
            </a:r>
          </a:p>
        </p:txBody>
      </p:sp>
      <p:sp>
        <p:nvSpPr>
          <p:cNvPr id="7" name="Textplatzhalter 9">
            <a:extLst>
              <a:ext uri="{FF2B5EF4-FFF2-40B4-BE49-F238E27FC236}">
                <a16:creationId xmlns:a16="http://schemas.microsoft.com/office/drawing/2014/main" id="{F3504CB2-C36C-4847-80A6-049FBE75C570}"/>
              </a:ext>
            </a:extLst>
          </p:cNvPr>
          <p:cNvSpPr>
            <a:spLocks noGrp="1"/>
          </p:cNvSpPr>
          <p:nvPr>
            <p:ph type="body" sz="quarter" idx="10" hasCustomPrompt="1"/>
          </p:nvPr>
        </p:nvSpPr>
        <p:spPr>
          <a:xfrm>
            <a:off x="1073623" y="1874520"/>
            <a:ext cx="4855845" cy="4360024"/>
          </a:xfrm>
        </p:spPr>
        <p:txBody>
          <a:bodyPr numCol="1" spcCol="182880" rtlCol="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8" name="Textplatzhalter 9">
            <a:extLst>
              <a:ext uri="{FF2B5EF4-FFF2-40B4-BE49-F238E27FC236}">
                <a16:creationId xmlns:a16="http://schemas.microsoft.com/office/drawing/2014/main" id="{4765BE69-5D34-4B4C-B9F0-4645314AC87E}"/>
              </a:ext>
            </a:extLst>
          </p:cNvPr>
          <p:cNvSpPr>
            <a:spLocks noGrp="1"/>
          </p:cNvSpPr>
          <p:nvPr>
            <p:ph type="body" sz="quarter" idx="11" hasCustomPrompt="1"/>
          </p:nvPr>
        </p:nvSpPr>
        <p:spPr>
          <a:xfrm>
            <a:off x="6226139" y="1874520"/>
            <a:ext cx="4855845" cy="4360024"/>
          </a:xfrm>
        </p:spPr>
        <p:txBody>
          <a:bodyPr numCol="1" spcCol="182880" rtlCol="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rtl="0"/>
            <a:r>
              <a:rPr lang="de-DE" noProof="0"/>
              <a:t>Textmasterformat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38650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itentitel 4-Folie">
    <p:bg>
      <p:bgPr>
        <a:blipFill>
          <a:blip r:embed="rId2"/>
          <a:stretch>
            <a:fillRect/>
          </a:stretch>
        </a:blipFill>
        <a:effectLst/>
      </p:bgPr>
    </p:bg>
    <p:spTree>
      <p:nvGrpSpPr>
        <p:cNvPr id="1" name=""/>
        <p:cNvGrpSpPr/>
        <p:nvPr/>
      </p:nvGrpSpPr>
      <p:grpSpPr>
        <a:xfrm>
          <a:off x="0" y="0"/>
          <a:ext cx="0" cy="0"/>
          <a:chOff x="0" y="0"/>
          <a:chExt cx="0" cy="0"/>
        </a:xfrm>
      </p:grpSpPr>
      <p:sp>
        <p:nvSpPr>
          <p:cNvPr id="19" name="Rechteck 18">
            <a:extLst>
              <a:ext uri="{FF2B5EF4-FFF2-40B4-BE49-F238E27FC236}">
                <a16:creationId xmlns:a16="http://schemas.microsoft.com/office/drawing/2014/main" id="{CA356540-5534-654B-8100-E89AC29DF686}"/>
              </a:ext>
            </a:extLst>
          </p:cNvPr>
          <p:cNvSpPr/>
          <p:nvPr userDrawn="1"/>
        </p:nvSpPr>
        <p:spPr>
          <a:xfrm>
            <a:off x="0" y="0"/>
            <a:ext cx="12172950"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fontAlgn="auto" hangingPunct="1">
              <a:spcBef>
                <a:spcPts val="0"/>
              </a:spcBef>
              <a:spcAft>
                <a:spcPts val="0"/>
              </a:spcAft>
              <a:defRPr/>
            </a:pPr>
            <a:endParaRPr lang="de-DE" noProof="0">
              <a:solidFill>
                <a:schemeClr val="bg1"/>
              </a:solidFill>
              <a:latin typeface="Arial" panose="020B0604020202020204" pitchFamily="34" charset="0"/>
              <a:cs typeface="Arial" panose="020B0604020202020204" pitchFamily="34" charset="0"/>
            </a:endParaRPr>
          </a:p>
        </p:txBody>
      </p:sp>
      <p:sp>
        <p:nvSpPr>
          <p:cNvPr id="2" name="Titel 1"/>
          <p:cNvSpPr>
            <a:spLocks noGrp="1"/>
          </p:cNvSpPr>
          <p:nvPr>
            <p:ph type="ctrTitle" hasCustomPrompt="1"/>
          </p:nvPr>
        </p:nvSpPr>
        <p:spPr>
          <a:xfrm>
            <a:off x="790507" y="490967"/>
            <a:ext cx="10540101" cy="1211047"/>
          </a:xfrm>
        </p:spPr>
        <p:txBody>
          <a:bodyPr rtlCol="0">
            <a:noAutofit/>
          </a:bodyPr>
          <a:lstStyle>
            <a:lvl1pPr marL="0" algn="ctr">
              <a:defRPr sz="5700" b="1">
                <a:solidFill>
                  <a:schemeClr val="bg1"/>
                </a:solidFill>
                <a:latin typeface="+mj-lt"/>
                <a:cs typeface="Arial" panose="020B0604020202020204" pitchFamily="34" charset="0"/>
              </a:defRPr>
            </a:lvl1pPr>
          </a:lstStyle>
          <a:p>
            <a:pPr rtl="0"/>
            <a:r>
              <a:rPr lang="de-DE" noProof="0"/>
              <a:t>Titelmasterformat durch Klicken bearbeiten</a:t>
            </a:r>
          </a:p>
        </p:txBody>
      </p:sp>
      <p:sp>
        <p:nvSpPr>
          <p:cNvPr id="24" name="Textplatzhalter 9"/>
          <p:cNvSpPr>
            <a:spLocks noGrp="1"/>
          </p:cNvSpPr>
          <p:nvPr>
            <p:ph type="body" sz="quarter" idx="10" hasCustomPrompt="1"/>
          </p:nvPr>
        </p:nvSpPr>
        <p:spPr>
          <a:xfrm>
            <a:off x="1896643" y="2160676"/>
            <a:ext cx="9433965" cy="1042416"/>
          </a:xfrm>
        </p:spPr>
        <p:txBody>
          <a:bodyPr spcCol="182880" rtlCol="0">
            <a:normAutofit/>
          </a:bodyPr>
          <a:lstStyle>
            <a:lvl1pPr marL="0" indent="0">
              <a:lnSpc>
                <a:spcPct val="100000"/>
              </a:lnSpc>
              <a:buFontTx/>
              <a:buNone/>
              <a:defRPr sz="1600" b="0">
                <a:solidFill>
                  <a:schemeClr val="bg1"/>
                </a:solidFill>
                <a:latin typeface="+mn-lt"/>
                <a:cs typeface="Arial" panose="020B0604020202020204" pitchFamily="34" charset="0"/>
              </a:defRPr>
            </a:lvl1pPr>
            <a:lvl2pPr marL="457200" indent="0">
              <a:lnSpc>
                <a:spcPct val="100000"/>
              </a:lnSpc>
              <a:buFontTx/>
              <a:buNone/>
              <a:defRPr sz="1600" b="0">
                <a:solidFill>
                  <a:schemeClr val="bg1"/>
                </a:solidFill>
                <a:latin typeface="+mn-lt"/>
                <a:cs typeface="Arial" panose="020B0604020202020204" pitchFamily="34" charset="0"/>
              </a:defRPr>
            </a:lvl2pPr>
            <a:lvl3pPr marL="914400" indent="0">
              <a:lnSpc>
                <a:spcPct val="100000"/>
              </a:lnSpc>
              <a:buFontTx/>
              <a:buNone/>
              <a:defRPr sz="1600" b="0">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rtl="0"/>
            <a:r>
              <a:rPr lang="de-DE" noProof="0"/>
              <a:t>Textmasterformate bearbeiten</a:t>
            </a:r>
          </a:p>
          <a:p>
            <a:pPr lvl="1" rtl="0"/>
            <a:r>
              <a:rPr lang="de-DE" noProof="0"/>
              <a:t>Zweite Ebene</a:t>
            </a:r>
          </a:p>
          <a:p>
            <a:pPr lvl="2" rtl="0"/>
            <a:r>
              <a:rPr lang="de-DE" noProof="0"/>
              <a:t>Dritte Ebene</a:t>
            </a:r>
          </a:p>
        </p:txBody>
      </p:sp>
      <p:sp>
        <p:nvSpPr>
          <p:cNvPr id="14" name="Textplatzhalter 9"/>
          <p:cNvSpPr>
            <a:spLocks noGrp="1"/>
          </p:cNvSpPr>
          <p:nvPr>
            <p:ph type="body" sz="quarter" idx="22" hasCustomPrompt="1"/>
          </p:nvPr>
        </p:nvSpPr>
        <p:spPr>
          <a:xfrm>
            <a:off x="1896643" y="3557015"/>
            <a:ext cx="9433965" cy="1042416"/>
          </a:xfrm>
        </p:spPr>
        <p:txBody>
          <a:bodyPr spcCol="182880" rtlCol="0">
            <a:normAutofit/>
          </a:bodyPr>
          <a:lstStyle>
            <a:lvl1pPr marL="0" indent="0">
              <a:lnSpc>
                <a:spcPct val="100000"/>
              </a:lnSpc>
              <a:buFontTx/>
              <a:buNone/>
              <a:defRPr sz="1600" b="0">
                <a:solidFill>
                  <a:schemeClr val="bg1"/>
                </a:solidFill>
                <a:latin typeface="+mn-lt"/>
                <a:cs typeface="Arial" panose="020B0604020202020204" pitchFamily="34" charset="0"/>
              </a:defRPr>
            </a:lvl1pPr>
            <a:lvl2pPr marL="457200" indent="0">
              <a:lnSpc>
                <a:spcPct val="100000"/>
              </a:lnSpc>
              <a:buFontTx/>
              <a:buNone/>
              <a:defRPr sz="1600" b="0">
                <a:solidFill>
                  <a:schemeClr val="bg1"/>
                </a:solidFill>
                <a:latin typeface="+mn-lt"/>
                <a:cs typeface="Arial" panose="020B0604020202020204" pitchFamily="34" charset="0"/>
              </a:defRPr>
            </a:lvl2pPr>
            <a:lvl3pPr marL="914400" indent="0">
              <a:lnSpc>
                <a:spcPct val="100000"/>
              </a:lnSpc>
              <a:buFontTx/>
              <a:buNone/>
              <a:defRPr sz="1600" b="0">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rtl="0"/>
            <a:r>
              <a:rPr lang="de-DE" noProof="0"/>
              <a:t>Textmasterformate bearbeiten</a:t>
            </a:r>
          </a:p>
          <a:p>
            <a:pPr lvl="1" rtl="0"/>
            <a:r>
              <a:rPr lang="de-DE" noProof="0"/>
              <a:t>Zweite Ebene</a:t>
            </a:r>
          </a:p>
          <a:p>
            <a:pPr lvl="2" rtl="0"/>
            <a:r>
              <a:rPr lang="de-DE" noProof="0"/>
              <a:t>Dritte Ebene</a:t>
            </a:r>
          </a:p>
        </p:txBody>
      </p:sp>
      <p:sp>
        <p:nvSpPr>
          <p:cNvPr id="15" name="Textplatzhalter 9"/>
          <p:cNvSpPr>
            <a:spLocks noGrp="1"/>
          </p:cNvSpPr>
          <p:nvPr>
            <p:ph type="body" sz="quarter" idx="23" hasCustomPrompt="1"/>
          </p:nvPr>
        </p:nvSpPr>
        <p:spPr>
          <a:xfrm>
            <a:off x="1896643" y="4953354"/>
            <a:ext cx="9433965" cy="1042416"/>
          </a:xfrm>
        </p:spPr>
        <p:txBody>
          <a:bodyPr spcCol="182880" rtlCol="0">
            <a:normAutofit/>
          </a:bodyPr>
          <a:lstStyle>
            <a:lvl1pPr marL="0" indent="0">
              <a:lnSpc>
                <a:spcPct val="100000"/>
              </a:lnSpc>
              <a:buFontTx/>
              <a:buNone/>
              <a:defRPr sz="1600" b="0">
                <a:solidFill>
                  <a:schemeClr val="bg1"/>
                </a:solidFill>
                <a:latin typeface="+mn-lt"/>
                <a:cs typeface="Arial" panose="020B0604020202020204" pitchFamily="34" charset="0"/>
              </a:defRPr>
            </a:lvl1pPr>
            <a:lvl2pPr marL="457200" indent="0">
              <a:lnSpc>
                <a:spcPct val="100000"/>
              </a:lnSpc>
              <a:buFontTx/>
              <a:buNone/>
              <a:defRPr sz="1600" b="0">
                <a:solidFill>
                  <a:schemeClr val="bg1"/>
                </a:solidFill>
                <a:latin typeface="+mn-lt"/>
                <a:cs typeface="Arial" panose="020B0604020202020204" pitchFamily="34" charset="0"/>
              </a:defRPr>
            </a:lvl2pPr>
            <a:lvl3pPr marL="914400" indent="0">
              <a:lnSpc>
                <a:spcPct val="100000"/>
              </a:lnSpc>
              <a:buFontTx/>
              <a:buNone/>
              <a:defRPr sz="1600" b="0">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rtl="0"/>
            <a:r>
              <a:rPr lang="de-DE" noProof="0"/>
              <a:t>Textmasterformate bearbeiten</a:t>
            </a:r>
          </a:p>
          <a:p>
            <a:pPr lvl="1" rtl="0"/>
            <a:r>
              <a:rPr lang="de-DE" noProof="0"/>
              <a:t>Zweite Ebene</a:t>
            </a:r>
          </a:p>
          <a:p>
            <a:pPr lvl="2" rtl="0"/>
            <a:r>
              <a:rPr lang="de-DE" noProof="0"/>
              <a:t>Dritte Ebene</a:t>
            </a:r>
          </a:p>
        </p:txBody>
      </p:sp>
      <p:sp>
        <p:nvSpPr>
          <p:cNvPr id="16" name="Freihandform 7">
            <a:extLst>
              <a:ext uri="{FF2B5EF4-FFF2-40B4-BE49-F238E27FC236}">
                <a16:creationId xmlns:a16="http://schemas.microsoft.com/office/drawing/2014/main" id="{A1AD5348-F4C4-F94E-ABD5-6F64F7656FB3}"/>
              </a:ext>
            </a:extLst>
          </p:cNvPr>
          <p:cNvSpPr>
            <a:spLocks/>
          </p:cNvSpPr>
          <p:nvPr userDrawn="1"/>
        </p:nvSpPr>
        <p:spPr bwMode="auto">
          <a:xfrm>
            <a:off x="790507" y="2246965"/>
            <a:ext cx="813006" cy="777100"/>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rtl="0"/>
            <a:endParaRPr lang="de-DE" noProof="0">
              <a:solidFill>
                <a:schemeClr val="bg1"/>
              </a:solidFill>
              <a:latin typeface="Arial" panose="020B0604020202020204" pitchFamily="34" charset="0"/>
              <a:cs typeface="Arial" panose="020B0604020202020204" pitchFamily="34" charset="0"/>
            </a:endParaRPr>
          </a:p>
        </p:txBody>
      </p:sp>
      <p:sp>
        <p:nvSpPr>
          <p:cNvPr id="17" name="Freihandform 7">
            <a:extLst>
              <a:ext uri="{FF2B5EF4-FFF2-40B4-BE49-F238E27FC236}">
                <a16:creationId xmlns:a16="http://schemas.microsoft.com/office/drawing/2014/main" id="{E0905B88-AC32-004B-897C-CF7D836D9CCF}"/>
              </a:ext>
            </a:extLst>
          </p:cNvPr>
          <p:cNvSpPr>
            <a:spLocks/>
          </p:cNvSpPr>
          <p:nvPr userDrawn="1"/>
        </p:nvSpPr>
        <p:spPr bwMode="auto">
          <a:xfrm>
            <a:off x="797132" y="5116062"/>
            <a:ext cx="813006" cy="777100"/>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rtl="0"/>
            <a:endParaRPr lang="de-DE" noProof="0">
              <a:solidFill>
                <a:schemeClr val="bg1"/>
              </a:solidFill>
              <a:latin typeface="Arial" panose="020B0604020202020204" pitchFamily="34" charset="0"/>
              <a:cs typeface="Arial" panose="020B0604020202020204" pitchFamily="34" charset="0"/>
            </a:endParaRPr>
          </a:p>
        </p:txBody>
      </p:sp>
      <p:sp>
        <p:nvSpPr>
          <p:cNvPr id="18" name="Freihandform 7">
            <a:extLst>
              <a:ext uri="{FF2B5EF4-FFF2-40B4-BE49-F238E27FC236}">
                <a16:creationId xmlns:a16="http://schemas.microsoft.com/office/drawing/2014/main" id="{CFB5491F-FDF0-8A4C-802D-FADA00F43A22}"/>
              </a:ext>
            </a:extLst>
          </p:cNvPr>
          <p:cNvSpPr>
            <a:spLocks/>
          </p:cNvSpPr>
          <p:nvPr userDrawn="1"/>
        </p:nvSpPr>
        <p:spPr bwMode="auto">
          <a:xfrm>
            <a:off x="790508" y="3744465"/>
            <a:ext cx="813006" cy="777100"/>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rtlCol="0" anchor="ctr"/>
          <a:lstStyle/>
          <a:p>
            <a:pPr rtl="0"/>
            <a:endParaRPr lang="de-DE" noProof="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779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D1C1A299-D8D3-684F-907C-2CDEC1AD505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de-DE" noProof="0"/>
              <a:t>Titelmasterformat durch Klicken bearbeiten</a:t>
            </a:r>
          </a:p>
        </p:txBody>
      </p:sp>
      <p:sp>
        <p:nvSpPr>
          <p:cNvPr id="1027" name="Textplatzhalter 2">
            <a:extLst>
              <a:ext uri="{FF2B5EF4-FFF2-40B4-BE49-F238E27FC236}">
                <a16:creationId xmlns:a16="http://schemas.microsoft.com/office/drawing/2014/main" id="{FA0D0651-86F5-D44D-B5E6-CBD1D6869B6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a:extLst>
              <a:ext uri="{FF2B5EF4-FFF2-40B4-BE49-F238E27FC236}">
                <a16:creationId xmlns:a16="http://schemas.microsoft.com/office/drawing/2014/main" id="{5947D4A8-B509-9F41-95E2-FA9222474A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defRPr/>
            </a:pPr>
            <a:fld id="{51E6311E-856F-452A-8BBC-93A2F3D099BD}" type="datetime1">
              <a:rPr lang="de-DE" noProof="0" smtClean="0"/>
              <a:t>27.11.2022</a:t>
            </a:fld>
            <a:endParaRPr lang="de-DE" noProof="0"/>
          </a:p>
        </p:txBody>
      </p:sp>
      <p:sp>
        <p:nvSpPr>
          <p:cNvPr id="5" name="Fußzeilenplatzhalter 4">
            <a:extLst>
              <a:ext uri="{FF2B5EF4-FFF2-40B4-BE49-F238E27FC236}">
                <a16:creationId xmlns:a16="http://schemas.microsoft.com/office/drawing/2014/main" id="{6C9BBAED-22F8-C546-AC32-8B7E19298D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defRPr/>
            </a:pPr>
            <a:endParaRPr lang="de-DE" noProof="0"/>
          </a:p>
        </p:txBody>
      </p:sp>
      <p:sp>
        <p:nvSpPr>
          <p:cNvPr id="6" name="Foliennummernplatzhalter 5">
            <a:extLst>
              <a:ext uri="{FF2B5EF4-FFF2-40B4-BE49-F238E27FC236}">
                <a16:creationId xmlns:a16="http://schemas.microsoft.com/office/drawing/2014/main" id="{A4C0B6A8-315C-1D47-8330-9680D2C2B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defRPr/>
            </a:pPr>
            <a:fld id="{484B6B05-D73D-1A49-8C93-5682AA188607}" type="slidenum">
              <a:rPr lang="de-DE" noProof="0" smtClean="0"/>
              <a:pPr rtl="0">
                <a:defRPr/>
              </a:pPr>
              <a:t>‹Nr.›</a:t>
            </a:fld>
            <a:endParaRPr lang="de-DE" noProof="0"/>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3" r:id="rId3"/>
    <p:sldLayoutId id="2147483925" r:id="rId4"/>
    <p:sldLayoutId id="2147483926" r:id="rId5"/>
    <p:sldLayoutId id="2147483927" r:id="rId6"/>
    <p:sldLayoutId id="2147483929" r:id="rId7"/>
    <p:sldLayoutId id="2147483930" r:id="rId8"/>
    <p:sldLayoutId id="2147483931" r:id="rId9"/>
    <p:sldLayoutId id="2147483932" r:id="rId10"/>
    <p:sldLayoutId id="2147483933" r:id="rId11"/>
    <p:sldLayoutId id="2147483934" r:id="rId12"/>
    <p:sldLayoutId id="2147483935" r:id="rId13"/>
    <p:sldLayoutId id="2147483937" r:id="rId14"/>
    <p:sldLayoutId id="2147483938" r:id="rId15"/>
    <p:sldLayoutId id="2147483939" r:id="rId16"/>
    <p:sldLayoutId id="2147483940" r:id="rId17"/>
    <p:sldLayoutId id="2147483941" r:id="rId18"/>
    <p:sldLayoutId id="2147483942" r:id="rId19"/>
    <p:sldLayoutId id="2147483943" r:id="rId20"/>
    <p:sldLayoutId id="2147483944" r:id="rId21"/>
  </p:sldLayoutIdLst>
  <p:hf sldNum="0"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2">
            <a:extLst>
              <a:ext uri="{FF2B5EF4-FFF2-40B4-BE49-F238E27FC236}">
                <a16:creationId xmlns:a16="http://schemas.microsoft.com/office/drawing/2014/main" id="{26569B9A-5FC2-8040-BF84-F3F35E2950EC}"/>
              </a:ext>
            </a:extLst>
          </p:cNvPr>
          <p:cNvSpPr>
            <a:spLocks noGrp="1" noChangeArrowheads="1"/>
          </p:cNvSpPr>
          <p:nvPr>
            <p:ph type="ctrTitle"/>
          </p:nvPr>
        </p:nvSpPr>
        <p:spPr>
          <a:xfrm>
            <a:off x="3683000" y="1998133"/>
            <a:ext cx="4891088" cy="932392"/>
          </a:xfrm>
        </p:spPr>
        <p:txBody>
          <a:bodyPr rtlCol="0"/>
          <a:lstStyle/>
          <a:p>
            <a:pPr rtl="0" eaLnBrk="1" hangingPunct="1"/>
            <a:r>
              <a:rPr lang="de-DE" dirty="0"/>
              <a:t>Es ist wieder Advent</a:t>
            </a:r>
          </a:p>
        </p:txBody>
      </p:sp>
      <p:sp>
        <p:nvSpPr>
          <p:cNvPr id="28674" name="Untertitel 3">
            <a:extLst>
              <a:ext uri="{FF2B5EF4-FFF2-40B4-BE49-F238E27FC236}">
                <a16:creationId xmlns:a16="http://schemas.microsoft.com/office/drawing/2014/main" id="{53C3E4A7-412A-9C43-80F1-77487C4A7563}"/>
              </a:ext>
            </a:extLst>
          </p:cNvPr>
          <p:cNvSpPr>
            <a:spLocks noGrp="1" noChangeArrowheads="1"/>
          </p:cNvSpPr>
          <p:nvPr>
            <p:ph type="subTitle" idx="1"/>
          </p:nvPr>
        </p:nvSpPr>
        <p:spPr>
          <a:xfrm>
            <a:off x="3590925" y="3615267"/>
            <a:ext cx="4983163" cy="1735666"/>
          </a:xfrm>
        </p:spPr>
        <p:txBody>
          <a:bodyPr rtlCol="0"/>
          <a:lstStyle/>
          <a:p>
            <a:pPr rtl="0" eaLnBrk="1" hangingPunct="1"/>
            <a:r>
              <a:rPr lang="de-DE" altLang="en-US" dirty="0">
                <a:ea typeface="Glegoo" pitchFamily="2" charset="0"/>
                <a:cs typeface="Glegoo" pitchFamily="2" charset="0"/>
              </a:rPr>
              <a:t>Das erste Kerzlein brennt, das Licht es lädt uns ein, besinnlich zu sein.</a:t>
            </a:r>
          </a:p>
          <a:p>
            <a:pPr rtl="0" eaLnBrk="1" hangingPunct="1"/>
            <a:endParaRPr lang="de-DE" altLang="en-US" dirty="0">
              <a:ea typeface="Glegoo" pitchFamily="2" charset="0"/>
              <a:cs typeface="Glegoo" pitchFamily="2" charset="0"/>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EDFF11-8D4B-AFE7-49B5-A288D8D8C033}"/>
              </a:ext>
            </a:extLst>
          </p:cNvPr>
          <p:cNvSpPr>
            <a:spLocks noGrp="1"/>
          </p:cNvSpPr>
          <p:nvPr>
            <p:ph type="ctrTitle"/>
          </p:nvPr>
        </p:nvSpPr>
        <p:spPr>
          <a:xfrm>
            <a:off x="838958" y="609600"/>
            <a:ext cx="10499602" cy="990600"/>
          </a:xfrm>
        </p:spPr>
        <p:txBody>
          <a:bodyPr/>
          <a:lstStyle/>
          <a:p>
            <a:pPr algn="ctr"/>
            <a:r>
              <a:rPr lang="de-DE" sz="2400" i="1" dirty="0">
                <a:solidFill>
                  <a:schemeClr val="accent5">
                    <a:lumMod val="75000"/>
                  </a:schemeClr>
                </a:solidFill>
              </a:rPr>
              <a:t>Wir sagen euch an, den lieben Advent, sehet die erste Kerze brennt!</a:t>
            </a:r>
            <a:endParaRPr lang="de-DE" sz="2400" i="1" dirty="0"/>
          </a:p>
        </p:txBody>
      </p:sp>
      <p:pic>
        <p:nvPicPr>
          <p:cNvPr id="6" name="Grafik 5">
            <a:extLst>
              <a:ext uri="{FF2B5EF4-FFF2-40B4-BE49-F238E27FC236}">
                <a16:creationId xmlns:a16="http://schemas.microsoft.com/office/drawing/2014/main" id="{A76BF0BD-2FCC-FC82-B6FD-78E86D9F5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135" y="2067747"/>
            <a:ext cx="7225248" cy="4391158"/>
          </a:xfrm>
          <a:prstGeom prst="rect">
            <a:avLst/>
          </a:prstGeom>
        </p:spPr>
      </p:pic>
    </p:spTree>
    <p:extLst>
      <p:ext uri="{BB962C8B-B14F-4D97-AF65-F5344CB8AC3E}">
        <p14:creationId xmlns:p14="http://schemas.microsoft.com/office/powerpoint/2010/main" val="790744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a:extLst>
              <a:ext uri="{FF2B5EF4-FFF2-40B4-BE49-F238E27FC236}">
                <a16:creationId xmlns:a16="http://schemas.microsoft.com/office/drawing/2014/main" id="{35696B9F-2891-2949-9DD9-329C389C922B}"/>
              </a:ext>
            </a:extLst>
          </p:cNvPr>
          <p:cNvSpPr>
            <a:spLocks noGrp="1" noChangeArrowheads="1"/>
          </p:cNvSpPr>
          <p:nvPr>
            <p:ph type="ctrTitle"/>
          </p:nvPr>
        </p:nvSpPr>
        <p:spPr>
          <a:xfrm>
            <a:off x="209006" y="558800"/>
            <a:ext cx="11508377" cy="990599"/>
          </a:xfrm>
        </p:spPr>
        <p:txBody>
          <a:bodyPr rtlCol="0"/>
          <a:lstStyle/>
          <a:p>
            <a:pPr algn="ctr" rtl="0" eaLnBrk="1" hangingPunct="1"/>
            <a:r>
              <a:rPr lang="de-DE" sz="1800" i="1" dirty="0"/>
              <a:t>Die Feier des Advents, übersetzt „Ankunft“, hat sich im Laufe der Jahrzehnte verändert, angepasst an die Entwicklung der Gesellschaft. Rorate-Gottesdienste werden weniger, Lichterketten und Dekoration begeistern überall die Menschen. Was geblieben ist, sind die vielen Lieder, die immer noch gesungen werden.</a:t>
            </a:r>
          </a:p>
        </p:txBody>
      </p:sp>
      <p:sp>
        <p:nvSpPr>
          <p:cNvPr id="30722" name="Untertitel 2">
            <a:extLst>
              <a:ext uri="{FF2B5EF4-FFF2-40B4-BE49-F238E27FC236}">
                <a16:creationId xmlns:a16="http://schemas.microsoft.com/office/drawing/2014/main" id="{C25DC482-24F8-1548-A70F-D202525212C0}"/>
              </a:ext>
            </a:extLst>
          </p:cNvPr>
          <p:cNvSpPr>
            <a:spLocks noGrp="1" noChangeArrowheads="1"/>
          </p:cNvSpPr>
          <p:nvPr>
            <p:ph type="subTitle" idx="1"/>
          </p:nvPr>
        </p:nvSpPr>
        <p:spPr>
          <a:xfrm>
            <a:off x="0" y="1752600"/>
            <a:ext cx="9558867" cy="4445000"/>
          </a:xfrm>
          <a:solidFill>
            <a:schemeClr val="tx1"/>
          </a:solidFill>
        </p:spPr>
        <p:txBody>
          <a:bodyPr rtlCol="0"/>
          <a:lstStyle/>
          <a:p>
            <a:pPr>
              <a:lnSpc>
                <a:spcPct val="100000"/>
              </a:lnSpc>
              <a:spcBef>
                <a:spcPts val="0"/>
              </a:spcBef>
              <a:spcAft>
                <a:spcPts val="0"/>
              </a:spcAft>
            </a:pPr>
            <a:r>
              <a:rPr lang="de-DE" sz="1800" b="1" i="1" dirty="0">
                <a:solidFill>
                  <a:srgbClr val="626262"/>
                </a:solidFill>
                <a:effectLst/>
                <a:latin typeface="+mn-lt"/>
                <a:ea typeface="Tahoma" panose="020B0604030504040204" pitchFamily="34" charset="0"/>
                <a:cs typeface="Tahoma" panose="020B0604030504040204" pitchFamily="34" charset="0"/>
              </a:rPr>
              <a:t>Lieder, die den Advent prägen</a:t>
            </a:r>
          </a:p>
          <a:p>
            <a:pPr>
              <a:lnSpc>
                <a:spcPct val="100000"/>
              </a:lnSpc>
              <a:spcBef>
                <a:spcPts val="0"/>
              </a:spcBef>
              <a:spcAft>
                <a:spcPts val="0"/>
              </a:spcAft>
            </a:pPr>
            <a:endParaRPr lang="de-DE" sz="1800" i="1" dirty="0">
              <a:effectLst/>
              <a:latin typeface="+mn-lt"/>
              <a:ea typeface="Tahoma" panose="020B0604030504040204" pitchFamily="34" charset="0"/>
              <a:cs typeface="Tahoma" panose="020B0604030504040204" pitchFamily="34" charset="0"/>
            </a:endParaRPr>
          </a:p>
          <a:p>
            <a:pPr algn="just">
              <a:lnSpc>
                <a:spcPct val="100000"/>
              </a:lnSpc>
              <a:spcBef>
                <a:spcPts val="0"/>
              </a:spcBef>
              <a:spcAft>
                <a:spcPts val="0"/>
              </a:spcAft>
            </a:pPr>
            <a:r>
              <a:rPr lang="de-DE" sz="1800" i="1" dirty="0">
                <a:solidFill>
                  <a:srgbClr val="626262"/>
                </a:solidFill>
                <a:effectLst/>
                <a:latin typeface="+mn-lt"/>
                <a:ea typeface="Tahoma" panose="020B0604030504040204" pitchFamily="34" charset="0"/>
                <a:cs typeface="Tahoma" panose="020B0604030504040204" pitchFamily="34" charset="0"/>
              </a:rPr>
              <a:t>Das Warten auf den wiederkommenden Herrn und die künftige Erlösung sind auch typische Themen in den Adventsliedern. „Tochter Zion“ beispielsweise bezieht sich auf Sacharja 9,9: „Du, Tochter Zion, freue dich sehr, und du, Tochter Jerusalem, jauchze“. 1826 dichtete Friedrich Heinrich Ranke zu dieser Bibelstelle einen Text, der auf eine Melodie von Georg Friedrich Händel passte. Weil das Lied die Ankunft von Jesus feiert, wurde es sehr schnell zu einem der beliebtesten Adventslieder.</a:t>
            </a:r>
            <a:endParaRPr lang="de-DE" sz="1800" i="1" dirty="0">
              <a:effectLst/>
              <a:latin typeface="+mn-lt"/>
              <a:ea typeface="Tahoma" panose="020B0604030504040204" pitchFamily="34" charset="0"/>
              <a:cs typeface="Tahoma" panose="020B0604030504040204" pitchFamily="34" charset="0"/>
            </a:endParaRPr>
          </a:p>
          <a:p>
            <a:pPr algn="just">
              <a:lnSpc>
                <a:spcPct val="100000"/>
              </a:lnSpc>
              <a:spcBef>
                <a:spcPts val="0"/>
              </a:spcBef>
              <a:spcAft>
                <a:spcPts val="0"/>
              </a:spcAft>
            </a:pPr>
            <a:r>
              <a:rPr lang="de-DE" sz="1800" i="1" dirty="0">
                <a:solidFill>
                  <a:srgbClr val="626262"/>
                </a:solidFill>
                <a:effectLst/>
                <a:latin typeface="+mn-lt"/>
                <a:ea typeface="Tahoma" panose="020B0604030504040204" pitchFamily="34" charset="0"/>
                <a:cs typeface="Tahoma" panose="020B0604030504040204" pitchFamily="34" charset="0"/>
              </a:rPr>
              <a:t>Ein weiterer Klassiker ist das von Georg </a:t>
            </a:r>
            <a:r>
              <a:rPr lang="de-DE" sz="1800" i="1" dirty="0" err="1">
                <a:solidFill>
                  <a:srgbClr val="626262"/>
                </a:solidFill>
                <a:effectLst/>
                <a:latin typeface="+mn-lt"/>
                <a:ea typeface="Tahoma" panose="020B0604030504040204" pitchFamily="34" charset="0"/>
                <a:cs typeface="Tahoma" panose="020B0604030504040204" pitchFamily="34" charset="0"/>
              </a:rPr>
              <a:t>Weissel</a:t>
            </a:r>
            <a:r>
              <a:rPr lang="de-DE" sz="1800" i="1" dirty="0">
                <a:solidFill>
                  <a:srgbClr val="626262"/>
                </a:solidFill>
                <a:effectLst/>
                <a:latin typeface="+mn-lt"/>
                <a:ea typeface="Tahoma" panose="020B0604030504040204" pitchFamily="34" charset="0"/>
                <a:cs typeface="Tahoma" panose="020B0604030504040204" pitchFamily="34" charset="0"/>
              </a:rPr>
              <a:t> 1642 gedichtete „Macht hoch die Tür“. Pietisten in Halle erfanden mehr als 80 Jahre später dazu die Melodie, die uns heute noch so geläufig ist. Im 19. Jahrhundert verbreitete sich das Lied; heute ist es nicht mehr wegzudenken. Viele andere Lieder gehören zum Advent.</a:t>
            </a:r>
          </a:p>
          <a:p>
            <a:pPr algn="just">
              <a:lnSpc>
                <a:spcPct val="100000"/>
              </a:lnSpc>
              <a:spcBef>
                <a:spcPts val="0"/>
              </a:spcBef>
              <a:spcAft>
                <a:spcPts val="0"/>
              </a:spcAft>
            </a:pPr>
            <a:r>
              <a:rPr lang="de-DE" sz="1800" i="1" dirty="0">
                <a:solidFill>
                  <a:srgbClr val="626262"/>
                </a:solidFill>
                <a:latin typeface="+mn-lt"/>
                <a:ea typeface="Tahoma" panose="020B0604030504040204" pitchFamily="34" charset="0"/>
                <a:cs typeface="Tahoma" panose="020B0604030504040204" pitchFamily="34" charset="0"/>
              </a:rPr>
              <a:t>Tauet Himmel den Gerechten war in Jahrmarkt nicht weg zu denken. Auch die tägliche</a:t>
            </a:r>
          </a:p>
          <a:p>
            <a:pPr algn="just">
              <a:lnSpc>
                <a:spcPct val="100000"/>
              </a:lnSpc>
              <a:spcBef>
                <a:spcPts val="0"/>
              </a:spcBef>
              <a:spcAft>
                <a:spcPts val="0"/>
              </a:spcAft>
            </a:pPr>
            <a:r>
              <a:rPr lang="de-DE" sz="1800" i="1" dirty="0">
                <a:solidFill>
                  <a:srgbClr val="626262"/>
                </a:solidFill>
                <a:effectLst/>
                <a:latin typeface="+mn-lt"/>
                <a:ea typeface="Tahoma" panose="020B0604030504040204" pitchFamily="34" charset="0"/>
                <a:cs typeface="Tahoma" panose="020B0604030504040204" pitchFamily="34" charset="0"/>
              </a:rPr>
              <a:t>Rorate bleibt </a:t>
            </a:r>
            <a:r>
              <a:rPr lang="de-DE" sz="1800" i="1" dirty="0">
                <a:solidFill>
                  <a:srgbClr val="626262"/>
                </a:solidFill>
                <a:latin typeface="+mn-lt"/>
                <a:ea typeface="Tahoma" panose="020B0604030504040204" pitchFamily="34" charset="0"/>
                <a:cs typeface="Tahoma" panose="020B0604030504040204" pitchFamily="34" charset="0"/>
              </a:rPr>
              <a:t>in unserer Erinnerung.</a:t>
            </a:r>
            <a:endParaRPr lang="de-DE" sz="1800" i="1" dirty="0">
              <a:effectLst/>
              <a:latin typeface="+mn-lt"/>
              <a:ea typeface="Tahoma" panose="020B0604030504040204" pitchFamily="34" charset="0"/>
              <a:cs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92827-AAE6-9689-8B54-04DB07E34569}"/>
              </a:ext>
            </a:extLst>
          </p:cNvPr>
          <p:cNvSpPr>
            <a:spLocks noGrp="1"/>
          </p:cNvSpPr>
          <p:nvPr>
            <p:ph type="ctrTitle"/>
          </p:nvPr>
        </p:nvSpPr>
        <p:spPr>
          <a:xfrm flipV="1">
            <a:off x="1798861" y="6968214"/>
            <a:ext cx="9741371" cy="45719"/>
          </a:xfrm>
        </p:spPr>
        <p:txBody>
          <a:bodyPr/>
          <a:lstStyle/>
          <a:p>
            <a:r>
              <a:rPr lang="de-DE" dirty="0"/>
              <a:t>.</a:t>
            </a:r>
          </a:p>
        </p:txBody>
      </p:sp>
      <p:sp>
        <p:nvSpPr>
          <p:cNvPr id="3" name="Textplatzhalter 2">
            <a:extLst>
              <a:ext uri="{FF2B5EF4-FFF2-40B4-BE49-F238E27FC236}">
                <a16:creationId xmlns:a16="http://schemas.microsoft.com/office/drawing/2014/main" id="{01BFB3BE-F11A-C54C-046B-4F138B47D2B9}"/>
              </a:ext>
            </a:extLst>
          </p:cNvPr>
          <p:cNvSpPr>
            <a:spLocks noGrp="1"/>
          </p:cNvSpPr>
          <p:nvPr>
            <p:ph type="body" sz="quarter" idx="10"/>
          </p:nvPr>
        </p:nvSpPr>
        <p:spPr>
          <a:xfrm>
            <a:off x="231679" y="5200073"/>
            <a:ext cx="11720000" cy="988291"/>
          </a:xfrm>
        </p:spPr>
        <p:txBody>
          <a:bodyPr>
            <a:noAutofit/>
          </a:bodyPr>
          <a:lstStyle/>
          <a:p>
            <a:pPr algn="ctr"/>
            <a:r>
              <a:rPr lang="de-DE" sz="1700" i="1" dirty="0"/>
              <a:t>Kerzen leuchten überall, erhellen uns den Weg nach Bethlehems Stall. Lasst uns auf diesem Weg die stille </a:t>
            </a:r>
          </a:p>
          <a:p>
            <a:pPr algn="ctr"/>
            <a:r>
              <a:rPr lang="de-DE" sz="1700" i="1" dirty="0"/>
              <a:t>Zeit im Gebet und Umkehr erleben, um so nach dem einst Gelernten in der Heimat ein Adventopfer zu  bringen.</a:t>
            </a:r>
          </a:p>
        </p:txBody>
      </p:sp>
      <p:pic>
        <p:nvPicPr>
          <p:cNvPr id="5" name="Grafik 4">
            <a:extLst>
              <a:ext uri="{FF2B5EF4-FFF2-40B4-BE49-F238E27FC236}">
                <a16:creationId xmlns:a16="http://schemas.microsoft.com/office/drawing/2014/main" id="{1E91AA5A-8028-8D15-3FE0-1DB7988421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679" y="324775"/>
            <a:ext cx="3686263" cy="4398941"/>
          </a:xfrm>
          <a:prstGeom prst="rect">
            <a:avLst/>
          </a:prstGeom>
        </p:spPr>
      </p:pic>
      <p:pic>
        <p:nvPicPr>
          <p:cNvPr id="6" name="Grafik 5">
            <a:extLst>
              <a:ext uri="{FF2B5EF4-FFF2-40B4-BE49-F238E27FC236}">
                <a16:creationId xmlns:a16="http://schemas.microsoft.com/office/drawing/2014/main" id="{0F0C7378-3583-01A2-BBC1-C2908E3E7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894" y="374418"/>
            <a:ext cx="4637842" cy="4360055"/>
          </a:xfrm>
          <a:prstGeom prst="rect">
            <a:avLst/>
          </a:prstGeom>
        </p:spPr>
      </p:pic>
      <p:pic>
        <p:nvPicPr>
          <p:cNvPr id="8" name="Grafik 7">
            <a:extLst>
              <a:ext uri="{FF2B5EF4-FFF2-40B4-BE49-F238E27FC236}">
                <a16:creationId xmlns:a16="http://schemas.microsoft.com/office/drawing/2014/main" id="{A0219AC0-B186-17EA-C77A-B0EC6917A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1688" y="374418"/>
            <a:ext cx="2829991" cy="4360055"/>
          </a:xfrm>
          <a:prstGeom prst="rect">
            <a:avLst/>
          </a:prstGeom>
        </p:spPr>
      </p:pic>
    </p:spTree>
    <p:extLst>
      <p:ext uri="{BB962C8B-B14F-4D97-AF65-F5344CB8AC3E}">
        <p14:creationId xmlns:p14="http://schemas.microsoft.com/office/powerpoint/2010/main" val="16063290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LAYERS_CUSTOMIZATION" val="UEsDBBQAAgAIAM1m2EZ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DNZthGmd7J2s4DAAAxDwAAJwAAAHVuaXZlcnNhbC9mbGFzaF9wdWJsaXNoaW5nX3NldHRpbmdzLnhtbNVXX3PaRhB/51PcqJPHIDu1a4cReDy2GDPBQJDcJtPpeA7dgq4+3am6E4Q89dPkg/WTdE9nYwg4Fc244w4PoNXub//9do8Lzj5lgsyh0FzJtnfYPPAIyEQxLmdt7ybuvj71iDZUMiqUhLYnlUfOOo0gLyeC6zQCY1BVE4SRupWbtpcak7d8f7FYNLnOC/tWidIgvm4mKvPzAjRIA4WfC7rEL7PMQXudRoOQwImuFSsFEM4wBMltdFR0BdWp5zu1CU3uZoUqJbtQQhWkmE3a3g+n5/bzoOOgLnkG0ianOyi0YtOijHEbDxUR/wwkBT5LMfCTI48sODNp23tzZFFQ299GqbBdDtSiXChMRpp7+AwMZdRQ9+j8Gfhk9IPAidhS0ownMb4hNv+2dxnfRv3eZXg7GMZhdHsVX/ddDHsYxeGHeA+juBf3w33068JffRyF435v8O42Hg77cW/0aIUV3ShI4G9WLMDKqrJIYFWwwKRlNpGUCyTbV2XUYJCughYziFWXYxOnVGjwyO85zN6XVHCzRFYfIKvvAPJznUNixrZtbc8UJXiPcA4QA8Nerihx/HZFiZPTjdR95/0xrZ1RBtQYmqRIHpRVoQX+uuhBbarkRmr2mUyUYKuEIJsAG9AM1kYiuuOyi5qHHpliEwSmel5wKjzCDaaerIx1OdGGm2oIu+uaBLFw2IFcR1ulSFJa6I2Kr6puiZ90fh0oA/o3Vwonekr1F1UKRpaqJILfATGKYJvLDH+lQNaHiUwLlVVSHHdDtOAY3JzDAthZHUcf0UVWoiVumlyAcR7+KPlnMoGpKhAX6Bx3Esq5dvjNvYBzqvUjKH2I8ZUbkd7gMvzwyiZI2ZzKZE9w5AZkuXkOfIq5S4UuhFBYzTUIrExCSw1VfxhnlVqdNGv7Tum8arptZAWK7eYYj8PEFwmymMsS6gImVBIlxZLQBDeFthSac1VqlDiyOGj9rwJ0poTLKtQZDhs6KxgUddAODt/8eHT808np21bT/+vPL6+/aXS/PUeCWm9ufV48uZ7rWX21pP/B6Buresu2q4rMMpRtOd19/Nyvye1FEvh2we3ed9VafonrLgrPxxdXZBxGN/04atUhw0ARLFiSIpum9s9KHZvhTYztCOuojsbhz7XCwL7UmoQwqgU3rJXHuzpaY3cMjNaOgFoh4A6fuQMDt7jgGUdW/i/G86lJ+f7J/k+m87v+jbjRfqbpBFokKXb02Vjw4rffc5b3JVXMPa3uDxsXhsDfeTWzbzIueYZ1tKf76j7XOT46wCvIzleNBqJtXnM7jb8BUEsDBBQAAgAIAM1m2EY6Kj9OugIAAFgKAAAhAAAAdW5pdmVyc2FsL2ZsYXNoX3NraW5fc2V0dGluZ3MueG1slVbbTuMwEH3nK6rue8Ney0qmEpSuhNRdECDenWSaWHXsyJ6U7d+v7TjEbhua7QipnjnHc/UUordMLC4mE5JJLtUzIDJRaKvpdBOWX0/TBlGKWSYFgsCZkKqifLr49Mt9SOKQ51hyB2osZ0Mz6N3M3WcMxfv4PrcyRMhkVVOxX8tCzlKabQslG5GfDa3c16A4E1uDvPw5X64GHXCm8R6himJaXVkZR6kVaA02pB8rK2dZnKbAO0+X7jOS07v6OPsD2o5pho5289nKEK2mBcRFvrqxMowX5va4K3MrHxMQ/qKBfv1iZRDK6R5UfPndNyuDDFk39f/MSK1kYQsacz5u4juHS5qb52ejurRylmATso7OdsGXx+V6F4D81/DdE/tcleSPtq4HC8E2PeWwQNUASbpTa9OlfHto0LyPzh5qesyjifmRNhoWG8q1h/XKHvgEb0zkIcpresir5E0FyzbgEBkbesJyeeuWRYh91wUxKth5ZZ9KoOyRf0xhj5CBskc+c5bDg+D74wgOTS2p6/It9f0MGuDJUQeMGQQ1x9yH0p06q3W1to9XB7F6RYepZA4LbeN5YRXY1pHE6dqYkqOgiKA7VlBkUvy2uHTvstEkOTD4aTs9WwQZcjg1ci5Gs6jDernzxdmCkPaHoU+uPU/Q7PHrKUWkWVmZHyY9nXieeSimMNPkNMNuSgMHdS82MuA430OkiqotqBcp+Vg3QiLosdfL9n0NwUkS1IAkp6tM/CWnyi+aKgW1Ml1joLsqx8oWWLKi5OYPXxm8QX7AGLC2VCzNfYKy97kMFH4IgKqs7Ka2PbSWquHIOOyAe2ugcCkP5Ua0mdKhgbvBNWwwHDmvGTWTfln0sxIvkUB/Av9qwoouPrCMGHukqXaZRS+/28TB1dFy7haanb5wl7mzH6boZmM/LqFR2v8o/wFQSwMEFAACAAgAzWbYRrJ85P+jAwAAQg4AACYAAAB1bml2ZXJzYWwvaHRtbF9wdWJsaXNoaW5nX3NldHRpbmdzLnhtbNVXUXPaOBB+51do3OljcdJLLyljyGQSZ8KUAAWn187NTUZYC9ZFllxJhtKn/pr+sP6SrqyEhJLkzF3buxsewOvdb3e/XX020eGHXJA5aMOVbAe7zZ2AgEwV43LWDi6S02cHATGWSkaFktAOpArIYacRFeVEcJONwVp0NQRhpGkVth1k1hatMFwsFk1uCu3uKlFaxDfNVOVhocGAtKDDQtAlftllASboNBqERN50rlgpgHCGJUjuqqPizOYiCL3XhKZXM61KyY6VUJro2aQdPDk4cp8bH490wnOQrjfTQaMz2xZljLtyqBjzj0Ay4LMM697fC8iCM5u1g+d7DgW9w02UCtu3QB3KscJepL2Gz8FSRi31lz6fhQ/W3Bi8iS0lzXma4B3i2m8HJ8nluNc9iS/7gyQeX54l5z1fwxZBSfw22SIo6Sa9eBv/uvBn74bxqNftv7pMBoNe0h3eRiGja4RE4TpjETKrSp3CirDIZmU+kZQL3LVvaDRgcVsF1TNI1CnHIU6pMBCQPwuYvS6p4HaJS72DS30FUByZAlI7cmNrB1aXENzCeUAsDGe5WokXL1crsX+w1nros9+2dW+VEbWWphkuD9qq0qLwrunGbarkWmvumkyUYKuGpsiywF6ONKciINxib+nqrnUM2FMukH8Xu9ucSrvRXJpRbdY4XPHoVjnt/N5XFswfvjlvesj1N1UKRpaqJIJfAbGK4ODKHH9lQO4eDzLVKq+sghpLjOAMyJzDAthhnUTvMEVeYiRKRyHA+gzvS/6RTGCqNOICnaPIoJ0bj9/cCrigxtyC0psan/ql7/ZP4rdPXYOUzalMtwTHaUNe2B+BT7F3qTCFEArZvAOBzKS0NFDNh3FWudVps3bujM6robtBVqA4bo71eEy8keIWcllCXcCUSqKkWBKa4tk3boXmXJUGLX5ZPLT5WwX6UMJlVeoMHyiYTDPQddB2dp//svfi1/2Dl61m+OXT52ePBl3r4VBQl80L4vGDglsv6hvZ/YugR8R3I/ZU6dxtKNtIev8D5Vr4NoUkCp3s3K9gldD+HAEbx0ej4zMyiscXvWTcqjPeviJIQZrhfkzdC0WdmMFFggTHdVyHo/hNrTKQ6Vq7HY9rwQ1q9fGqjtfIC/vwjqjXKgFVeeYfAajLgucc9+x/ceAe2v1/flZ/ynl7/I3Bn8bvdd6A6jTDGf2wuf77CvVdCfsvceCvVu/hay/eUXjvX5wG2tf/93UaXwFQSwMEFAACAAgAzWbYRoITx3SWAQAAIgYAAB8AAAB1bml2ZXJzYWwvaHRtbF9za2luX3NldHRpbmdzLmpzjZTLbsIwEEX3fAVytxWiT2h3qFCpEotKZVd1YcIQIhzbsk0KRfx7M+YVO5NSzya+OrrziDzbVrs8LGHt5/bWf/v7e3j3GqDmzAquQ1006DnqzIpsBpMsB5FJYBFSIDLnwsJJ350RyplJ7zrdfKCvrRgyRdD6lKAiGgK0FFgQ4DcFrinxJ2zu0Ni+qcqopyvnlOwkSjqQriOVybln2NWrP9UeI1gVYC6gc55AYNrzp4k8Oz70MKpconLN5WasUtWZ8mSZGrWSs6b8i40GU/705R7oPvVeRoGdyKx7c5DHiUd9jGZSG7AWDnkfRxgkLPgURMW3688faGBcbyiii8xm7kgPbjCqtOYp1KbUH2CEmCy9atPsYdQ5B2u3J+5uMQJC8A2YmtXwHiMAlV7pf/xAbVSKE6mh9ZmfUKH4LJPpIXUXg+SwWLRtmt65UV/+kAVPSEVPaEE9v7xpecSgJUB31IK8Nso7puwEJUoih6JATYAFvUhcvEjw/tlm3DmeLPJyP5TrsZwDN0swE6VEWf7XpULjXK3dL1BLAwQUAAIACADNZthG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zWbYRj+zTKhuAAAAcwAAABwAAAB1bml2ZXJzYWwvbG9jYWxfc2V0dGluZ3MueG1sDco9DoMwDEDhnVNYnsrQHzYGAgNSxy7QA1jBQpEcGyVpVW7fbO9J3zD9osCXUw6mDrvbA4HV2xZ0d/hen9ceIRfSjcSUHaohTGMziHmShUupMMMhdHJaOdYo/KJY5RLqMcz2SZnh4u04W7yPzR9QSwMEFAACAAgAg4CPRc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zWbYRtOZkxsdCAAAYx4AACkAAAB1bml2ZXJzYWwvc2tpbl9jdXN0b21pemF0aW9uX3NldHRpbmdzLnhtbK1ZbW/bOBL+3l9B+LDALnCIX+S3LFwf9EInQh3ZaylJe4eFQUtMLEQSfRLtNgt/uF+zP2x/yQ4pKZYcx5Hai5qiGs48MxzOPCTVUfLkR/o24Sz0/yDcZ5FNOfejx2T8AaGRywIWz2OaUJ40D5J7P/LYVzN6YEIG0oSTyCOxp4vRZNxCE/mDhgN1aAzhrat1O2jQxR08RAbu6TB2qRiXig5jRqetj5pHECluTF0a8dOoo2Zp9LWBGSU05mbk0W9jpaxdHCrP4Comng96ybjfFc8+97o3uuJB3XZv0MP7jqooSh/pPaNttPaDweVAbSPc6vZayl4bdpSOgtq9Xvuyv28POj0F3iaXfUDp4ss+6g663Y6x7+AOWCNV1YyOvh8ol+22Ct7w8FLfTybaoNVC7XZb6Rr7Xl+ZaC0E2gpgqMpQJFAxFE3p71VNbQ8VNNEn2qS7xwbu6z007OB+q7XvaprSah2Se5hdMV0HaeXp5Ol8B/DkEpwcFbXVPFFcI3cbx6Ds0HATEE5RREL6sWH78EqRzrZxQtHPLts8/9LIKlRWc66fB1aWpkIQC7TxKbBRUw7lejKyYmsU5cj3PjZWW85ZdOGyiEO4FxGLQxI0xv9IqyebWxVLtqNxHbsH4tKDu4H8qWqW+YKKhueckcvCDYmep+yRXayI+/QYs23kVQpz/byhceBHT6Dduhzo+KyjwE+4yWlYig8PxVPdbAOMlVARXh+Lp5JlQFY0yD225E8Nu4PL9zNyZLrzE59LU7UtnnOmG/JIywswVMVz3iYCL+VVG4jnfSNOv3FQVwQBdM6qB+SZxmUnKWGetWKb7aZuPW1i9iiSXbZ7f6Ff7AIG/BM9ighb4qlkJCYoHFZapSxtcv7GkWL2eswloxC8wOIWySUTSci5ttRnN3PV+rKczq5mS828aoz1tCuRaMsPP3f6w2/tXh+oKzOsCGXfqNNpGQxJsF6rGpblLGbTJQDi6dLCn53GWPxd23R260xNCzfG2T9qA8wX+K4xFn9XMb1dLLDlLO2paeClaS+tmSPzMsUONhrjL2yL1mRHEWdo59OviK8pAn72Y4qSwPfkgOBsP9rSCv6M2Y1qWssFtp2FqTvmzGqMbRbHz/+UyGTL11A9a5Igz0/IKqCedAs1IscFv4B3eURD8IevfdBkIfGjiyreF+q9aV0tndlsai+xZeSSxhhHHjJiIjzVB1qoNl4ARkxgK/8+86WsPomA1CCoDXJtXl1P4dcRgVz7j+sAfvl3RDPHsCRzGlUwhMLBC6g6276fLQyRQ3CICNqQJPnKYq9UNMWlq4BtWvoMSlN3CviOgMmxYeH9yIXSoS6vgHeDbVu9wktt9hlqHHpzVtNo9gla8lNNoy/Yhh7CdgUzS70zr1TREaIN8wbJe9Alot6DZ0RcF+xENnc+2yYgERmGNpHdmNR2ZOPfbmEdTXV6otlTTMizXMFHf0chitirVFVAQDo2RF39dmv+ezlRzSk2llBoxux+6Uh+FP4IEEnEOCJBwMQ0wDXxdiRyKVpRl2yhHZ5BzfM9qSaWXwbz363/ByI8I6GfMv6yDPz5p4v60ZVY73WQIRybwRkcVjb8Pe+FGXxnIKLg34yiSgLqh2CnrayZ0Bmaz2oZYWB0QV1AwkEtQ9OagLt5ygtAHOKyUwvAmmUYFkM/AHMHmSsFcgcZrQdxjzXbdGDTvqcrcYytYCyXO1210ystLhsBhbvey2qv6AODdgko2aUbInCgXP4qq1zYcksU5ZjOFAK3APMx3VcBNfBDcRivBnt7g/NUpLRSms892wae7OHAf5LUAnnehvT1fv4Qs1BKA5LkdZ2S279+MJB0iovU77zeRmRjdaFfL3XV0rE4H4quCqrbQY2KyKaOvZyqmkCAYg0Jd9dArA/i2F4dKz3fGXiiAl6WXpuS2F3/9b8/q8McxZNKUSb9tS4OtKBgLfyC9x+LcZr8XgHHUbWyqXypaJgdj3PT6qdlx4Qy+b8cQEm6GYQsFF8sKrmGQsyWUXUcVb++gVq1ZWmybexW2r+LIDfq4hPQjzy5NcY3JH4C+nIYC+oCycyL2uS1YzhcWLY88CNa0/yH9wMxececL1XDkDc56NHAd5/STdCD42j21QYFcKWrgadfqxZw5BEk9XxeH1NuMTkdASWk7wdC2J3ccV4Eh/sx3L/Zlpeu2xGPWTAXHypef5kDBfFdBcp4zGNxQcvfihrJmn3N1i7TKkqONecQwlycy8YPJEgy5YPwWH0hescr6maSY8U7FgA76+l0ivrlgWMzXdfkl7yixYvsVexwas6GDhMtCI/1LfqNv9IvCI/1bbFnzeCY/jqm46Giaf55RSNxUV5YvAzoxOqBEo0kT2Uh5m9lHRHCVHxnSwozyQRlzZB5dCw3X8cPadbQQlaMuPlGyKPo5RhxI2xWz3Z2LTkaOBRw83wFj7jPA/p2ect5QBMWcy3fP9RK4yj9HnycjFSK+POGfmzABYC4a8H1SQNlGB8bIp3pN/e37DY5owlCK1jKaM6bhpLRJaHXchkJHq/niqX9ft5o1HyVp1Hz3AqNMti3FzDahisaY6gBH3guW6GysKi+zj9t3MmT4ZHdG6NFAL4G7AjuKnknFASlwpIHq7xb0pfieLgNuB/QHQ0ynYKgkJzz8x8l0B3ni1vlU/rAi+WdSWp3QUZ2h1osk2BB/qaVvBmViL88UrPpOFklcvYn2CrffwrOTmxJOVGLei9yNONHy9484Qt030r/qFncaYGkXv3H2bEMTAHvzf9H/htQSwMEFAACAAgAzWbYRlVrhjhHCQAAJBYAABcAAAB1bml2ZXJzYWwvdW5pdmVyc2FsLnBuZ+2Yf1RSaRrHb1Mz1rRWM+5sO2Y5zW51miY9TYMalU5mlk2KmqYRSEkzBkpYDGkY2I6T/ZKYyWYt1NiyMEVhGfwFBNZmchxHyfhxUUIsGn+AyJhcUFDYi3Paztn/9uy//nHPPc99Pu/zvPd53/f73HMvJibs9n838F0AAPzj9sQkA8D8FQDwVsnCd+AnRT/fLYZv8yjJu6MBfnfQCGwsyNoRvwMAhKzF00fehu1FuXsOUgBgySPfNU9BvncUAD4Qx8XsSMnPsBpkrEOp4Pnn0+C1a0/OhdyOTvnh2PfHkhMTE+/s2BuwKOmLwI+wT9/+1/lB+oE7j6Vb0Js916dOl1BII8lB7iBFlv4HBylYua0F3V4eTuYzPFNDPA7DNVI5pOTMBwAMT38LeZuWudLb1i5o9SDH/gAA/xSYL62yZZo0vDSTb+rna+X5y1eQjfKV4bAVcYDaXoRsJkreA4CBdM2HSxmTz8+PxwLAWXxq1rbrx2GkZaNwHgDEXPAHgI+ic+AH72XCqS4sg4vyxXc62P64Da7MstVh8KCFc+gcOofOoXPoHDqHzqFz6Bw6h86h/we6lOG2Nm+APdK1/2OoC1WZJsgCpqFubhPT7MM9mt3B9G+gh37BuWfZIraU/YjdSbgyD+jWSP5UoUV6P4AmO8twjNNP2HVN9XSad0Tu3WAeXwfe8VO0d5aFCiKnf3s0/vBkC7uTrSLw4XFdl5eHhrzqGkSXaoTxivu1pJATGzHKkUhF4b0ivGncpDDNf5mPqFZh5gMVpbQi+1UlcWpUpGw3ZWjCVPKyf9zUSxkB0wO632raDbwtlYOBwABGTQhbGhwZBH5WdhTp0DQo19QMTYagapARYVy/x9Z4ij+QG2K+7yH4UwhcPC7ejWHT+NX4qGJdRMBsniJkWSG6FXN7ZDJNFVn2tdEmGN2ZU3HRN9+xQ5XJlA6jSscePIywUi6av6kdmVy6Jqy77XMQAJzWq63Ltt+YddWYFe4ESu5C4Ym1XPE7QAsKxYlcCW4sy2Gf902pwDHaG7HULSnTTdpVKIHc47LkyV1mHo8V5ZnENYMQ7sz441a+hU7UP3WjzI6+1lCBU+VySJ45nVNDHJy0y+XskBg3zcYOtVlsB8oHM+G0HWZEbnnw+YKnusmXpSg+Y+rXMh4hZZ/9FIIxPa4otB5a7ApsxIoJamtjIS7DVg1ZqWKbras83OtCNR4XeeiBsi7h70GbpzY168O/6nRxxxxME21CrMU3HnhGjbrbD4y573VaIu+O8Y5Lj6/MLyWEHFBFStX4GjxGYFHoyCU22n7poCCEbAwSuOst2f7SMRH1F0yD/kyh6Y6w5zLkEq1tWCLx1AlD7NnqMIscEYdoCtCAIMcCzZCx4UJ6AZZPop1xGvJMYSqj7elscW91azjaDW7Jcfu3BdgCkmJiSJnXjxIEZM+k492L9rWK6YYPQ8JvDOIRVtGXLCpWgtU7kJRAasG5dCa1C/M8qWrIxBViNwSbdTZyxadhTaVCl0NPNhq0X6HxUkNNZlW7I47jEGfPboI+p7Ewip+6JAmP7Uw9WgdCfdnY1tQ/36dBZgO0chFC6+6tDb+YXccJVMsRn0RoSU5EVwexL6tsFfUM3XCKJFUiRc4aE39gWNcXm6q0xVPySmikfZSTpaWP26lJiU2hLYH6jt7I1XpLs1OP0p1yW+Gl8M4wHjouU9x3nMZmvDudtakLATyoMTxGcdja3TOEndh+/gy6dZ7B0hwYXi9yGTyIT5E5XBXPsen35FT7JjLYpKcOUWmrCtzWoL/fNErTq/jmRtgf39buDRF4GUacLBEkaelmZeqMYph0BTGbI95ybafm3q4T9cK9u2NkAbhmZx9PmyTz9B1XOTczqQaQU2x3bqdtkm9vJOJUFXVc+qmaJAWaVX9FEHlxGJElSLU4CGrIQqce1qRHrT9YP7HVwFihqnj28qiw50cxY91tyBk25v68Vs5irLZfpvYN8WdPIlGF/DURZHpOUgQy5B+J6j6eXCC8+b4aBANzGhnEnh+SCx3rU1Q0yn+SsqQs6ZUJiS6dJcoxqjNQnFo9qEd7t4Jv8qEYTGidv/o7aHH94gaFBMt5oUbt+bIt1itTNCix5T6VUI+9aD4Hpkf16viKpmxBhpK0XIs4tfG6u9KDPuss1+s5um8uEBJmN/awaRhhPVUvsSFF0XdjBRzQxmu4acRS8u69XtHYkVd1SX44yS/a5WmtA8T3C6SBjVZaoaVpJpMkQ8meuCP3erfCu7pfPvBl6zKinSpT0gpJ/lX4fbM1MJ6Z6Go5sCVGUMbV/9zgMG/e2xTFNHPdBMu6v1JP9339+t17FELGZ0mm73XDor/RrAerxrKlS+Ifx8rCuFvEHXH4qhR6fQAG/8lPVy6sgt56xlDJ1XfAGH5w9Y+XLkkYPHwVWdAJLdD8CkWazz1x26mgIeu9FcCDu/mwsLdk9KYx0cHxzT+uD9OKDtPmZVRpmXoq6JC7A5iBMu1W7efBPAIHS6xjiQv3ZjNJOXUKHbHy4MR+ShIt/pkCa3kpt129wKTF75sQdnbgi3pnD+1zuHl4K/oZJeiX/Q3DnP7hjY35fMvWaPMrqnaGOG4AUeSE4Ew2C9bEEKilaSIpq0cNzRRD/PDG7ATzK0e8S86B1MKbRn1xGg+Mlq3lTul2vRbjTuy0nOm9PSs/ZWO9oiwT5o1Sq0rXodqpnWvKB4/4dHFVFGNb9yN5W/uN677ll28/M5mLkWJqCUt8g2sZLrWwGoV4rdbkUJz8vsYZ7snmbkmHO0Tt8tCMkjdqHuFH7fY0MMQxqnEBlx7So6pGKUxR1143kMvIvEL0Iwx7ROdrIINNRlX6yqAVNpXiWHUyBek7blvEVpsxIs89XTwqnfS3DI3qjNUnKuGOR6/p2y/ppC0A9ojtNvKoaK30ZWPu9mYoCKWg1/n87quJ6BdxbwN7akL9cS/QuUZE713+Ocv1sReLnx/yU8TW+J0cCa6qjO46MktJGhoHbmX/5JyZXHoixdfrRz/+ry+AFw9trd7IftiVW2cu8SuE20T+XwDggbB286rpGafRxIRditru/Fyo9bkKHjHAT8Gp85evQHimJ5QndsLR6Klp9sl1YcRpCMSl+X6L5r0FAC0J1Biozcvi8bzzZ/TWiKKJXffgSEDcroQYfvThb/8NUEsDBBQAAgAIAM1m2EZqfcGNSwAAAGoAAAAbAAAAdW5pdmVyc2FsL3VuaXZlcnNhbC5wbmcueG1ss7GvyM1RKEstKs7Mz7NVMtQzULK34+WyKShKLctMLVeoAIoBBSFASaESyDVCcMszU0oybJXMzZGUZKRmpmeU2CqZmlvABfWBRgIAUEsBAgAAFAACAAgAzWbYRlp/uZk6BAAA4Q4AAB0AAAAAAAAAAQAAAAAAAAAAAHVuaXZlcnNhbC9jb21tb25fbWVzc2FnZXMubG5nUEsBAgAAFAACAAgAzWbYRpneydrOAwAAMQ8AACcAAAAAAAAAAQAAAAAAdQQAAHVuaXZlcnNhbC9mbGFzaF9wdWJsaXNoaW5nX3NldHRpbmdzLnhtbFBLAQIAABQAAgAIAM1m2EY6Kj9OugIAAFgKAAAhAAAAAAAAAAEAAAAAAIgIAAB1bml2ZXJzYWwvZmxhc2hfc2tpbl9zZXR0aW5ncy54bWxQSwECAAAUAAIACADNZthGsnzk/6MDAABCDgAAJgAAAAAAAAABAAAAAACBCwAAdW5pdmVyc2FsL2h0bWxfcHVibGlzaGluZ19zZXR0aW5ncy54bWxQSwECAAAUAAIACADNZthGghPHdJYBAAAiBgAAHwAAAAAAAAABAAAAAABoDwAAdW5pdmVyc2FsL2h0bWxfc2tpbl9zZXR0aW5ncy5qc1BLAQIAABQAAgAIAM1m2EYa2uo7qgAAAB8BAAAaAAAAAAAAAAEAAAAAADsRAAB1bml2ZXJzYWwvaTE4bl9wcmVzZXRzLnhtbFBLAQIAABQAAgAIAM1m2EY/s0yobgAAAHMAAAAcAAAAAAAAAAEAAAAAAB0SAAB1bml2ZXJzYWwvbG9jYWxfc2V0dGluZ3MueG1sUEsBAgAAFAACAAgAg4CPRc6CCTfsAgAAiAgAABQAAAAAAAAAAQAAAAAAxRIAAHVuaXZlcnNhbC9wbGF5ZXIueG1sUEsBAgAAFAACAAgAzWbYRtOZkxsdCAAAYx4AACkAAAAAAAAAAQAAAAAA4xUAAHVuaXZlcnNhbC9za2luX2N1c3RvbWl6YXRpb25fc2V0dGluZ3MueG1sUEsBAgAAFAACAAgAzWbYRlVrhjhHCQAAJBYAABcAAAAAAAAAAAAAAAAARx4AAHVuaXZlcnNhbC91bml2ZXJzYWwucG5nUEsBAgAAFAACAAgAzWbYRmp9wY1LAAAAagAAABsAAAAAAAAAAQAAAAAAwycAAHVuaXZlcnNhbC91bml2ZXJzYWwucG5nLnhtbFBLBQYAAAAACwALAEkDAABHKAAAAAA="/>
  <p:tag name="ISPRING_ULTRA_SCORM_COURSE_ID" val="FFB65A0F-99F2-4AB4-B984-25A3494E0190"/>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PRESENTATION_TITLE" val="Business 05"/>
  <p:tag name="ARTICULATE_SLIDE_COUNT" val="26"/>
  <p:tag name="ISPRING_SCORM_ENDPOINT" val="&lt;endpoint&gt;&lt;enable&gt;0&lt;/enable&gt;&lt;lrs&gt;http://&lt;/lrs&gt;&lt;auth&gt;0&lt;/auth&gt;&lt;login&gt;&lt;/login&gt;&lt;password&gt;&lt;/password&gt;&lt;key&gt;&lt;/key&gt;&lt;name&gt;&lt;/name&gt;&lt;email&gt;&lt;/email&gt;&lt;/endpoint&gt;&#10;"/>
  <p:tag name="ARTICULATE_PROJECT_OPEN" val="0"/>
  <p:tag name="ISPRING_RESOURCE_PATHS_HASH_PRESENTER" val="cb70f085bf509c4f9262f4c046274447532afc8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Design">
  <a:themeElements>
    <a:clrScheme name="Custom 7">
      <a:dk1>
        <a:srgbClr val="19232F"/>
      </a:dk1>
      <a:lt1>
        <a:srgbClr val="FFFFFF"/>
      </a:lt1>
      <a:dk2>
        <a:srgbClr val="FF733B"/>
      </a:dk2>
      <a:lt2>
        <a:srgbClr val="E7E6E6"/>
      </a:lt2>
      <a:accent1>
        <a:srgbClr val="FF733B"/>
      </a:accent1>
      <a:accent2>
        <a:srgbClr val="FEB048"/>
      </a:accent2>
      <a:accent3>
        <a:srgbClr val="19232F"/>
      </a:accent3>
      <a:accent4>
        <a:srgbClr val="36A7F7"/>
      </a:accent4>
      <a:accent5>
        <a:srgbClr val="2CCB70"/>
      </a:accent5>
      <a:accent6>
        <a:srgbClr val="FF2F5F"/>
      </a:accent6>
      <a:hlink>
        <a:srgbClr val="36A7F7"/>
      </a:hlink>
      <a:folHlink>
        <a:srgbClr val="36A7F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654311" id="{06C0F3D6-907D-4AB9-BFA3-6656534789B9}" vid="{8037DAB0-A192-48E0-AD19-75FFD8AE58A8}"/>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Animierte Lichter-Folien</Template>
  <TotalTime>0</TotalTime>
  <Words>303</Words>
  <Application>Microsoft Office PowerPoint</Application>
  <PresentationFormat>Breitbild</PresentationFormat>
  <Paragraphs>15</Paragraphs>
  <Slides>4</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vt:i4>
      </vt:variant>
    </vt:vector>
  </HeadingPairs>
  <TitlesOfParts>
    <vt:vector size="9" baseType="lpstr">
      <vt:lpstr>Arial</vt:lpstr>
      <vt:lpstr>Calibri</vt:lpstr>
      <vt:lpstr>Calibri Light</vt:lpstr>
      <vt:lpstr>Cantarell</vt:lpstr>
      <vt:lpstr>Office-Design</vt:lpstr>
      <vt:lpstr>Es ist wieder Advent</vt:lpstr>
      <vt:lpstr>Wir sagen euch an, den lieben Advent, sehet die erste Kerze brennt!</vt:lpstr>
      <vt:lpstr>Die Feier des Advents, übersetzt „Ankunft“, hat sich im Laufe der Jahrzehnte verändert, angepasst an die Entwicklung der Gesellschaft. Rorate-Gottesdienste werden weniger, Lichterketten und Dekoration begeistern überall die Menschen. Was geblieben ist, sind die vielen Lieder, die immer noch gesungen werden.</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 ist wieder Advent</dc:title>
  <dc:creator>Helen</dc:creator>
  <cp:lastModifiedBy>Heidi</cp:lastModifiedBy>
  <cp:revision>8</cp:revision>
  <dcterms:created xsi:type="dcterms:W3CDTF">2022-11-22T20:48:29Z</dcterms:created>
  <dcterms:modified xsi:type="dcterms:W3CDTF">2022-11-27T13:42:12Z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2018-08-10T18:04:48.7892668Z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