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8" r:id="rId6"/>
    <p:sldId id="273" r:id="rId7"/>
    <p:sldId id="279" r:id="rId8"/>
    <p:sldId id="276" r:id="rId9"/>
    <p:sldId id="277" r:id="rId10"/>
    <p:sldId id="280" r:id="rId11"/>
    <p:sldId id="281" r:id="rId12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126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A36C307-EE12-444D-9D2F-BC7831E9DF94}" type="datetime1">
              <a:rPr lang="de-DE" smtClean="0"/>
              <a:t>16.12.2021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de-DE" smtClean="0"/>
              <a:pPr algn="r"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FBFC375-E15A-4071-A304-01F7D634EE71}" type="datetime1">
              <a:rPr lang="de-DE" smtClean="0"/>
              <a:pPr/>
              <a:t>16.12.2021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5EE2CF44-2B13-41B4-A334-1CDF534EEBB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7" name="Rechteck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de" dirty="0"/>
              <a:t>Textmasterformate bearbeiten</a:t>
            </a:r>
          </a:p>
          <a:p>
            <a:pPr lvl="1" rtl="0"/>
            <a:r>
              <a:rPr lang="de" dirty="0"/>
              <a:t>Zweite Ebene</a:t>
            </a:r>
          </a:p>
          <a:p>
            <a:pPr lvl="2" rtl="0"/>
            <a:r>
              <a:rPr lang="de" dirty="0"/>
              <a:t>Dritte Ebene</a:t>
            </a:r>
          </a:p>
          <a:p>
            <a:pPr lvl="3" rtl="0"/>
            <a:r>
              <a:rPr lang="de" dirty="0"/>
              <a:t>Vierte Ebene</a:t>
            </a:r>
          </a:p>
          <a:p>
            <a:pPr lvl="4" rtl="0"/>
            <a:r>
              <a:rPr lang="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571E88B6-FE14-41E8-AE28-1BB272040B8F}" type="datetime1">
              <a:rPr lang="de-DE" smtClean="0"/>
              <a:pPr/>
              <a:t>16.12.2021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/>
          <a:p>
            <a:pPr lvl="0" rtl="0"/>
            <a:r>
              <a:rPr lang="de" dirty="0"/>
              <a:t>Textmasterformate bearbeiten</a:t>
            </a:r>
          </a:p>
          <a:p>
            <a:pPr lvl="1" rtl="0"/>
            <a:r>
              <a:rPr lang="de" dirty="0"/>
              <a:t>Zweite Ebene</a:t>
            </a:r>
          </a:p>
          <a:p>
            <a:pPr lvl="2" rtl="0"/>
            <a:r>
              <a:rPr lang="de" dirty="0"/>
              <a:t>Dritte Ebene</a:t>
            </a:r>
          </a:p>
          <a:p>
            <a:pPr lvl="3" rtl="0"/>
            <a:r>
              <a:rPr lang="de" dirty="0"/>
              <a:t>Vierte Ebene</a:t>
            </a:r>
          </a:p>
          <a:p>
            <a:pPr lvl="4" rtl="0"/>
            <a:r>
              <a:rPr lang="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524C3C4B-5AFC-4292-97F6-BEE5884FBE39}" type="datetime1">
              <a:rPr lang="de-DE" smtClean="0"/>
              <a:pPr/>
              <a:t>16.12.2021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303070AA-3D07-474E-8754-182567C134AA}" type="datetime1">
              <a:rPr lang="de-DE" smtClean="0"/>
              <a:pPr/>
              <a:t>16.12.2021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de" dirty="0"/>
              <a:t>Textmasterformate bearbeiten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" dirty="0"/>
              <a:t>Textmasterformate bearbeiten</a:t>
            </a:r>
          </a:p>
          <a:p>
            <a:pPr lvl="1" rtl="0"/>
            <a:r>
              <a:rPr lang="de" dirty="0"/>
              <a:t>Zweite Ebene</a:t>
            </a:r>
          </a:p>
          <a:p>
            <a:pPr lvl="2" rtl="0"/>
            <a:r>
              <a:rPr lang="de" dirty="0"/>
              <a:t>Dritte Ebene</a:t>
            </a:r>
          </a:p>
          <a:p>
            <a:pPr lvl="3" rtl="0"/>
            <a:r>
              <a:rPr lang="de" dirty="0"/>
              <a:t>Vierte Ebene</a:t>
            </a:r>
          </a:p>
          <a:p>
            <a:pPr lvl="4" rtl="0"/>
            <a:r>
              <a:rPr lang="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" dirty="0"/>
              <a:t>Textmasterformate bearbeiten</a:t>
            </a:r>
          </a:p>
          <a:p>
            <a:pPr lvl="1" rtl="0"/>
            <a:r>
              <a:rPr lang="de" dirty="0"/>
              <a:t>Zweite Ebene</a:t>
            </a:r>
          </a:p>
          <a:p>
            <a:pPr lvl="2" rtl="0"/>
            <a:r>
              <a:rPr lang="de" dirty="0"/>
              <a:t>Dritte Ebene</a:t>
            </a:r>
          </a:p>
          <a:p>
            <a:pPr lvl="3" rtl="0"/>
            <a:r>
              <a:rPr lang="de" dirty="0"/>
              <a:t>Vierte Ebene</a:t>
            </a:r>
          </a:p>
          <a:p>
            <a:pPr lvl="4" rtl="0"/>
            <a:r>
              <a:rPr lang="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DDDF17E-10B7-4877-A125-E500D2B28F23}" type="datetime1">
              <a:rPr lang="de-DE" smtClean="0"/>
              <a:pPr/>
              <a:t>16.12.2021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" dirty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" dirty="0"/>
              <a:t>Textmasterformate bearbeiten</a:t>
            </a:r>
          </a:p>
          <a:p>
            <a:pPr lvl="1" rtl="0"/>
            <a:r>
              <a:rPr lang="de" dirty="0"/>
              <a:t>Zweite Ebene</a:t>
            </a:r>
          </a:p>
          <a:p>
            <a:pPr lvl="2" rtl="0"/>
            <a:r>
              <a:rPr lang="de" dirty="0"/>
              <a:t>Dritte Ebene</a:t>
            </a:r>
          </a:p>
          <a:p>
            <a:pPr lvl="3" rtl="0"/>
            <a:r>
              <a:rPr lang="de" dirty="0"/>
              <a:t>Vierte Ebene</a:t>
            </a:r>
          </a:p>
          <a:p>
            <a:pPr lvl="4" rtl="0"/>
            <a:r>
              <a:rPr lang="de" dirty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" dirty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" dirty="0"/>
              <a:t>Textmasterformate bearbeiten</a:t>
            </a:r>
          </a:p>
          <a:p>
            <a:pPr lvl="1" rtl="0"/>
            <a:r>
              <a:rPr lang="de" dirty="0"/>
              <a:t>Zweite Ebene</a:t>
            </a:r>
          </a:p>
          <a:p>
            <a:pPr lvl="2" rtl="0"/>
            <a:r>
              <a:rPr lang="de" dirty="0"/>
              <a:t>Dritte Ebene</a:t>
            </a:r>
          </a:p>
          <a:p>
            <a:pPr lvl="3" rtl="0"/>
            <a:r>
              <a:rPr lang="de" dirty="0"/>
              <a:t>Vierte Ebene</a:t>
            </a:r>
          </a:p>
          <a:p>
            <a:pPr lvl="4" rtl="0"/>
            <a:r>
              <a:rPr lang="de" dirty="0"/>
              <a:t>Fünfte Ebene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r>
              <a:rPr lang="en-US" dirty="0"/>
              <a:t>​</a:t>
            </a:r>
            <a:fld id="{3916AFE4-10B6-4D09-B50E-4CC7E64B8339}" type="datetime1">
              <a:rPr lang="de" smtClean="0"/>
              <a:pPr algn="r"/>
              <a:t>16.12.2021</a:t>
            </a:fld>
            <a:r>
              <a:rPr lang="en-US" dirty="0"/>
              <a:t>​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FBF3D107-218B-4587-97C4-CC701AE1B579}" type="datetime1">
              <a:rPr lang="de-DE" smtClean="0"/>
              <a:pPr/>
              <a:t>16.12.2021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AE25A021-56FD-49B4-A571-6DAF69925246}" type="datetime1">
              <a:rPr lang="de-DE" smtClean="0"/>
              <a:pPr/>
              <a:t>16.12.2021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1" y="1447800"/>
            <a:ext cx="3505200" cy="1905000"/>
          </a:xfrm>
        </p:spPr>
        <p:txBody>
          <a:bodyPr rtlCol="0" anchor="b">
            <a:noAutofit/>
          </a:bodyPr>
          <a:lstStyle>
            <a:lvl1pPr algn="l" rtl="0">
              <a:defRPr sz="2800"/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" dirty="0"/>
              <a:t>Textmasterformate bearbeiten</a:t>
            </a:r>
          </a:p>
          <a:p>
            <a:pPr lvl="1" rtl="0"/>
            <a:r>
              <a:rPr lang="de" dirty="0"/>
              <a:t>Zweite Ebene</a:t>
            </a:r>
          </a:p>
          <a:p>
            <a:pPr lvl="2" rtl="0"/>
            <a:r>
              <a:rPr lang="de" dirty="0"/>
              <a:t>Dritte Ebene</a:t>
            </a:r>
          </a:p>
          <a:p>
            <a:pPr lvl="3" rtl="0"/>
            <a:r>
              <a:rPr lang="de" dirty="0"/>
              <a:t>Vierte Ebene</a:t>
            </a:r>
          </a:p>
          <a:p>
            <a:pPr lvl="4" rtl="0"/>
            <a:r>
              <a:rPr lang="de" dirty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1" y="3429000"/>
            <a:ext cx="3505199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" dirty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BE527D01-F67C-4708-BC00-4C6F32DCB8AA}" type="datetime1">
              <a:rPr lang="de-DE" smtClean="0"/>
              <a:pPr/>
              <a:t>16.12.2021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60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7620001" y="3429000"/>
            <a:ext cx="3505199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" dirty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A6D1EB8E-19B8-4935-8E61-89C5BA894BFB}" type="datetime1">
              <a:rPr lang="de-DE" smtClean="0"/>
              <a:pPr/>
              <a:t>16.12.2021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620001" y="1447800"/>
            <a:ext cx="3505200" cy="1905000"/>
          </a:xfrm>
        </p:spPr>
        <p:txBody>
          <a:bodyPr rtlCol="0" anchor="b">
            <a:noAutofit/>
          </a:bodyPr>
          <a:lstStyle>
            <a:lvl1pPr algn="l" rtl="0">
              <a:defRPr sz="2800"/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5AB380B-2572-4069-A693-6E7DF86ABACF}" type="datetime1">
              <a:rPr lang="de-DE" smtClean="0"/>
              <a:pPr/>
              <a:t>16.12.2021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6800" y="3165763"/>
            <a:ext cx="10058400" cy="1271349"/>
          </a:xfrm>
        </p:spPr>
        <p:txBody>
          <a:bodyPr rtlCol="0"/>
          <a:lstStyle/>
          <a:p>
            <a:pPr rtl="0"/>
            <a:r>
              <a:rPr lang="de-DE" i="1" dirty="0"/>
              <a:t>Bischof Sebastian Kräuter</a:t>
            </a:r>
            <a:endParaRPr i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sz="2400" i="1" dirty="0">
                <a:solidFill>
                  <a:schemeClr val="tx1"/>
                </a:solidFill>
              </a:rPr>
              <a:t>Am 22. Dezember wäre er 99 Jahre alt geworden.</a:t>
            </a:r>
            <a:endParaRPr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C379CDC-430A-45C1-9261-BE4DD136B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775806"/>
            <a:ext cx="6120680" cy="514791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D4F7234-0A78-4FF4-AE5D-EAABC8510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608566"/>
            <a:ext cx="3672408" cy="56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9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E74051-96A0-4416-89CF-48232AEDD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478428"/>
            <a:ext cx="4032448" cy="59011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10BF46B-8C37-4758-9D12-53FB0AB98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76" y="910875"/>
            <a:ext cx="6715000" cy="50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80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DDF6F70-6B49-462A-8803-B6AA8FEFA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944724"/>
            <a:ext cx="7038229" cy="496855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BD362F6-4F0B-4103-BDEB-BAE9AAF90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30225"/>
            <a:ext cx="4176464" cy="61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8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0F69A0F-AA56-4EEF-87DE-278924BA4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430904"/>
            <a:ext cx="4032448" cy="595042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5BBF171-7377-46DE-8EF1-364BD91ED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908720"/>
            <a:ext cx="6605328" cy="527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4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7DEFB82-27AC-4968-8706-9306F6BF3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461006"/>
            <a:ext cx="4248472" cy="562057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274E8BB-22FC-4D56-B146-88BD81223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052736"/>
            <a:ext cx="6959311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4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E9D113B-8C1D-4761-B7BA-DC5EB417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4" y="868580"/>
            <a:ext cx="7200800" cy="51208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71301E6-74C4-40F6-B33D-ECB53377A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058" y="368660"/>
            <a:ext cx="406694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1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5068D79-2E1B-4108-B820-6FFEE493A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458773"/>
            <a:ext cx="9649072" cy="594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83015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 x 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789_TF02901026_TF02901026.potx" id="{1D86834D-46E5-4FFE-B400-480045FFF701}" vid="{6FC15F24-F26D-4F1B-BF96-69B0EA504385}"/>
    </a:ext>
  </a:extLst>
</a:theme>
</file>

<file path=ppt/theme/theme2.xml><?xml version="1.0" encoding="utf-8"?>
<a:theme xmlns:a="http://schemas.openxmlformats.org/drawingml/2006/main" name="Office-Design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098515-0C12-46CF-BC7C-69B4A13CD5FA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Businesspräsentation Technologie – Leiterplattendesign (Breitbild)</Template>
  <TotalTime>0</TotalTime>
  <Words>14</Words>
  <Application>Microsoft Office PowerPoint</Application>
  <PresentationFormat>Breitbild</PresentationFormat>
  <Paragraphs>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Candara</vt:lpstr>
      <vt:lpstr>Consolas</vt:lpstr>
      <vt:lpstr>Tech Computer 16 x 9</vt:lpstr>
      <vt:lpstr>Bischof Sebastian Kräuter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Bischof Sebastian Kräuter</dc:title>
  <dc:creator>Helen</dc:creator>
  <cp:lastModifiedBy>Heidi</cp:lastModifiedBy>
  <cp:revision>3</cp:revision>
  <dcterms:created xsi:type="dcterms:W3CDTF">2021-12-14T22:18:09Z</dcterms:created>
  <dcterms:modified xsi:type="dcterms:W3CDTF">2021-12-16T19:14:30Z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