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8" r:id="rId5"/>
    <p:sldId id="306" r:id="rId6"/>
    <p:sldId id="271" r:id="rId7"/>
    <p:sldId id="307" r:id="rId8"/>
    <p:sldId id="308" r:id="rId9"/>
    <p:sldId id="311" r:id="rId10"/>
    <p:sldId id="309" r:id="rId11"/>
    <p:sldId id="310" r:id="rId12"/>
    <p:sldId id="312" r:id="rId13"/>
    <p:sldId id="313" r:id="rId14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598" autoAdjust="0"/>
  </p:normalViewPr>
  <p:slideViewPr>
    <p:cSldViewPr snapToGrid="0">
      <p:cViewPr varScale="1">
        <p:scale>
          <a:sx n="79" d="100"/>
          <a:sy n="79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22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D4B5B17-54F5-4365-A9D7-F538920F0A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E47DB45-E03E-4819-9402-E58D35B58C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69D02-1C86-4C61-A07A-98993DBA445D}" type="datetime1">
              <a:rPr lang="de-DE" smtClean="0"/>
              <a:t>16.12.2021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7A938B-FCC3-4AD5-AA24-2CDD984AD2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E043C6-4CC7-48E8-9E8C-E73770B92E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9E0B-B6E0-4773-A4C4-5FF9A3D084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51580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A5FA12A-5C2E-48BC-94DB-707D518EF7C0}" type="datetime1">
              <a:rPr lang="de-DE" smtClean="0"/>
              <a:t>16.12.2021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/>
              <a:t>Textmasterformat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C73610-CCBA-4806-B040-7AF4F8229BA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053508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3155276-2114-4288-A537-379EA644CDBE}" type="slidenum">
              <a:rPr lang="de-DE" smtClean="0"/>
              <a:t>1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B4F9E3-B219-4DC6-8645-442387D47F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449E40C-F938-41A8-A6DC-B9FD7749E001}" type="datetime1">
              <a:rPr lang="de-DE" smtClean="0"/>
              <a:t>16.12.2021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834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8A832F76-EEF5-410D-B6F4-8650AC675F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0160" y="-10160"/>
            <a:ext cx="12198985" cy="6877685"/>
          </a:xfrm>
          <a:custGeom>
            <a:avLst/>
            <a:gdLst>
              <a:gd name="connsiteX0" fmla="*/ 0 w 12188825"/>
              <a:gd name="connsiteY0" fmla="*/ 0 h 6868160"/>
              <a:gd name="connsiteX1" fmla="*/ 12188825 w 12188825"/>
              <a:gd name="connsiteY1" fmla="*/ 0 h 6868160"/>
              <a:gd name="connsiteX2" fmla="*/ 12188825 w 12188825"/>
              <a:gd name="connsiteY2" fmla="*/ 6868160 h 6868160"/>
              <a:gd name="connsiteX3" fmla="*/ 0 w 12188825"/>
              <a:gd name="connsiteY3" fmla="*/ 6868160 h 6868160"/>
              <a:gd name="connsiteX4" fmla="*/ 0 w 12188825"/>
              <a:gd name="connsiteY4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235106 w 12423931"/>
              <a:gd name="connsiteY0" fmla="*/ 0 h 7033131"/>
              <a:gd name="connsiteX1" fmla="*/ 12423931 w 12423931"/>
              <a:gd name="connsiteY1" fmla="*/ 0 h 7033131"/>
              <a:gd name="connsiteX2" fmla="*/ 12423931 w 12423931"/>
              <a:gd name="connsiteY2" fmla="*/ 6868160 h 7033131"/>
              <a:gd name="connsiteX3" fmla="*/ 235106 w 12423931"/>
              <a:gd name="connsiteY3" fmla="*/ 6868160 h 7033131"/>
              <a:gd name="connsiteX4" fmla="*/ 4908705 w 12423931"/>
              <a:gd name="connsiteY4" fmla="*/ 6868160 h 7033131"/>
              <a:gd name="connsiteX5" fmla="*/ 6249826 w 12423931"/>
              <a:gd name="connsiteY5" fmla="*/ 3830320 h 7033131"/>
              <a:gd name="connsiteX6" fmla="*/ 4939186 w 12423931"/>
              <a:gd name="connsiteY6" fmla="*/ 1727200 h 7033131"/>
              <a:gd name="connsiteX7" fmla="*/ 224946 w 12423931"/>
              <a:gd name="connsiteY7" fmla="*/ 528320 h 7033131"/>
              <a:gd name="connsiteX8" fmla="*/ 235106 w 12423931"/>
              <a:gd name="connsiteY8" fmla="*/ 0 h 7033131"/>
              <a:gd name="connsiteX0" fmla="*/ 246525 w 12435350"/>
              <a:gd name="connsiteY0" fmla="*/ 0 h 6868309"/>
              <a:gd name="connsiteX1" fmla="*/ 12435350 w 12435350"/>
              <a:gd name="connsiteY1" fmla="*/ 0 h 6868309"/>
              <a:gd name="connsiteX2" fmla="*/ 12435350 w 12435350"/>
              <a:gd name="connsiteY2" fmla="*/ 6868160 h 6868309"/>
              <a:gd name="connsiteX3" fmla="*/ 246525 w 12435350"/>
              <a:gd name="connsiteY3" fmla="*/ 6868160 h 6868309"/>
              <a:gd name="connsiteX4" fmla="*/ 4920124 w 12435350"/>
              <a:gd name="connsiteY4" fmla="*/ 6868160 h 6868309"/>
              <a:gd name="connsiteX5" fmla="*/ 6261245 w 12435350"/>
              <a:gd name="connsiteY5" fmla="*/ 3830320 h 6868309"/>
              <a:gd name="connsiteX6" fmla="*/ 4950605 w 12435350"/>
              <a:gd name="connsiteY6" fmla="*/ 1727200 h 6868309"/>
              <a:gd name="connsiteX7" fmla="*/ 236365 w 12435350"/>
              <a:gd name="connsiteY7" fmla="*/ 528320 h 6868309"/>
              <a:gd name="connsiteX8" fmla="*/ 246525 w 12435350"/>
              <a:gd name="connsiteY8" fmla="*/ 0 h 6868309"/>
              <a:gd name="connsiteX0" fmla="*/ 10160 w 12198985"/>
              <a:gd name="connsiteY0" fmla="*/ 0 h 6868264"/>
              <a:gd name="connsiteX1" fmla="*/ 12198985 w 12198985"/>
              <a:gd name="connsiteY1" fmla="*/ 0 h 6868264"/>
              <a:gd name="connsiteX2" fmla="*/ 12198985 w 12198985"/>
              <a:gd name="connsiteY2" fmla="*/ 6868160 h 6868264"/>
              <a:gd name="connsiteX3" fmla="*/ 10160 w 12198985"/>
              <a:gd name="connsiteY3" fmla="*/ 6868160 h 6868264"/>
              <a:gd name="connsiteX4" fmla="*/ 4683759 w 12198985"/>
              <a:gd name="connsiteY4" fmla="*/ 6868160 h 6868264"/>
              <a:gd name="connsiteX5" fmla="*/ 6024880 w 12198985"/>
              <a:gd name="connsiteY5" fmla="*/ 3830320 h 6868264"/>
              <a:gd name="connsiteX6" fmla="*/ 4714240 w 12198985"/>
              <a:gd name="connsiteY6" fmla="*/ 1727200 h 6868264"/>
              <a:gd name="connsiteX7" fmla="*/ 0 w 12198985"/>
              <a:gd name="connsiteY7" fmla="*/ 528320 h 6868264"/>
              <a:gd name="connsiteX8" fmla="*/ 10160 w 12198985"/>
              <a:gd name="connsiteY8" fmla="*/ 0 h 6868264"/>
              <a:gd name="connsiteX0" fmla="*/ 10160 w 12198985"/>
              <a:gd name="connsiteY0" fmla="*/ 0 h 6868220"/>
              <a:gd name="connsiteX1" fmla="*/ 12198985 w 12198985"/>
              <a:gd name="connsiteY1" fmla="*/ 0 h 6868220"/>
              <a:gd name="connsiteX2" fmla="*/ 12198985 w 12198985"/>
              <a:gd name="connsiteY2" fmla="*/ 6868160 h 6868220"/>
              <a:gd name="connsiteX3" fmla="*/ 3220085 w 12198985"/>
              <a:gd name="connsiteY3" fmla="*/ 6487160 h 6868220"/>
              <a:gd name="connsiteX4" fmla="*/ 4683759 w 12198985"/>
              <a:gd name="connsiteY4" fmla="*/ 6868160 h 6868220"/>
              <a:gd name="connsiteX5" fmla="*/ 6024880 w 12198985"/>
              <a:gd name="connsiteY5" fmla="*/ 3830320 h 6868220"/>
              <a:gd name="connsiteX6" fmla="*/ 4714240 w 12198985"/>
              <a:gd name="connsiteY6" fmla="*/ 1727200 h 6868220"/>
              <a:gd name="connsiteX7" fmla="*/ 0 w 12198985"/>
              <a:gd name="connsiteY7" fmla="*/ 528320 h 6868220"/>
              <a:gd name="connsiteX8" fmla="*/ 10160 w 12198985"/>
              <a:gd name="connsiteY8" fmla="*/ 0 h 686822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3220085 w 12198985"/>
              <a:gd name="connsiteY3" fmla="*/ 6487160 h 6868160"/>
              <a:gd name="connsiteX4" fmla="*/ 6102984 w 12198985"/>
              <a:gd name="connsiteY4" fmla="*/ 5829935 h 6868160"/>
              <a:gd name="connsiteX5" fmla="*/ 6024880 w 12198985"/>
              <a:gd name="connsiteY5" fmla="*/ 3830320 h 6868160"/>
              <a:gd name="connsiteX6" fmla="*/ 4714240 w 12198985"/>
              <a:gd name="connsiteY6" fmla="*/ 1727200 h 6868160"/>
              <a:gd name="connsiteX7" fmla="*/ 0 w 12198985"/>
              <a:gd name="connsiteY7" fmla="*/ 528320 h 6868160"/>
              <a:gd name="connsiteX8" fmla="*/ 10160 w 12198985"/>
              <a:gd name="connsiteY8" fmla="*/ 0 h 6868160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985" h="6877685">
                <a:moveTo>
                  <a:pt x="10160" y="0"/>
                </a:moveTo>
                <a:lnTo>
                  <a:pt x="12198985" y="0"/>
                </a:lnTo>
                <a:lnTo>
                  <a:pt x="12198985" y="6868160"/>
                </a:lnTo>
                <a:lnTo>
                  <a:pt x="4553585" y="6877685"/>
                </a:lnTo>
                <a:cubicBezTo>
                  <a:pt x="5419196" y="6578177"/>
                  <a:pt x="5891741" y="6267027"/>
                  <a:pt x="6122034" y="5839460"/>
                </a:cubicBezTo>
                <a:cubicBezTo>
                  <a:pt x="6543462" y="4952153"/>
                  <a:pt x="6071023" y="4359063"/>
                  <a:pt x="6024880" y="3830320"/>
                </a:cubicBezTo>
                <a:cubicBezTo>
                  <a:pt x="5670973" y="2770293"/>
                  <a:pt x="5327227" y="2120053"/>
                  <a:pt x="4714240" y="1727200"/>
                </a:cubicBezTo>
                <a:cubicBezTo>
                  <a:pt x="3371427" y="701040"/>
                  <a:pt x="1339427" y="711200"/>
                  <a:pt x="0" y="528320"/>
                </a:cubicBezTo>
                <a:lnTo>
                  <a:pt x="1016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E130825-8214-41CD-94C2-B394C8253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4CFC44C-A4AA-47AB-9728-B8557A084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 rtlCol="0">
            <a:normAutofit/>
          </a:bodyPr>
          <a:lstStyle/>
          <a:p>
            <a:pPr algn="l" rtl="0"/>
            <a:r>
              <a:rPr lang="de-DE" sz="4400"/>
              <a:t>Mastertitelformat bearbeiten</a:t>
            </a:r>
            <a:endParaRPr lang="de-DE" sz="440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09A3AD9C-69B0-4589-A282-947AEF5C9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4572000" cy="1524000"/>
          </a:xfrm>
        </p:spPr>
        <p:txBody>
          <a:bodyPr rtlCol="0" anchor="b" anchorCtr="0"/>
          <a:lstStyle>
            <a:lvl1pPr>
              <a:buNone/>
              <a:defRPr/>
            </a:lvl1pPr>
          </a:lstStyle>
          <a:p>
            <a:pPr algn="l" rtl="0"/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092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3D2C5742-73C7-4BB8-A3EC-3EB758A1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7"/>
            <a:ext cx="5334000" cy="1524000"/>
          </a:xfrm>
        </p:spPr>
        <p:txBody>
          <a:bodyPr rtlCol="0">
            <a:normAutofit/>
          </a:bodyPr>
          <a:lstStyle/>
          <a:p>
            <a:pPr rtl="0"/>
            <a:r>
              <a:rPr lang="de-DE" sz="3200"/>
              <a:t>Mastertitelformat bearbeiten</a:t>
            </a:r>
            <a:endParaRPr lang="de-DE" sz="3200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31BD5D5-F76D-4DB4-A86B-AA4CA5CD35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467" y="0"/>
            <a:ext cx="5820494" cy="2302951"/>
          </a:xfrm>
          <a:custGeom>
            <a:avLst/>
            <a:gdLst>
              <a:gd name="connsiteX0" fmla="*/ 331087 w 5820494"/>
              <a:gd name="connsiteY0" fmla="*/ 0 h 2302951"/>
              <a:gd name="connsiteX1" fmla="*/ 5820494 w 5820494"/>
              <a:gd name="connsiteY1" fmla="*/ 0 h 2302951"/>
              <a:gd name="connsiteX2" fmla="*/ 5709900 w 5820494"/>
              <a:gd name="connsiteY2" fmla="*/ 213766 h 2302951"/>
              <a:gd name="connsiteX3" fmla="*/ 4932484 w 5820494"/>
              <a:gd name="connsiteY3" fmla="*/ 1340037 h 2302951"/>
              <a:gd name="connsiteX4" fmla="*/ 3361811 w 5820494"/>
              <a:gd name="connsiteY4" fmla="*/ 2268288 h 2302951"/>
              <a:gd name="connsiteX5" fmla="*/ 286590 w 5820494"/>
              <a:gd name="connsiteY5" fmla="*/ 1322722 h 2302951"/>
              <a:gd name="connsiteX6" fmla="*/ 251826 w 5820494"/>
              <a:gd name="connsiteY6" fmla="*/ 87954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BDE11C6-AF87-4968-A76C-01F97038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5334000" cy="3047999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53546A48-F275-42D1-A2AB-BA54F9390C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16382" y="3048002"/>
            <a:ext cx="4176866" cy="3809998"/>
          </a:xfrm>
          <a:custGeom>
            <a:avLst/>
            <a:gdLst>
              <a:gd name="connsiteX0" fmla="*/ 2183095 w 4176866"/>
              <a:gd name="connsiteY0" fmla="*/ 18 h 3809998"/>
              <a:gd name="connsiteX1" fmla="*/ 3425027 w 4176866"/>
              <a:gd name="connsiteY1" fmla="*/ 1440807 h 3809998"/>
              <a:gd name="connsiteX2" fmla="*/ 3480109 w 4176866"/>
              <a:gd name="connsiteY2" fmla="*/ 1517585 h 3809998"/>
              <a:gd name="connsiteX3" fmla="*/ 4110688 w 4176866"/>
              <a:gd name="connsiteY3" fmla="*/ 2402159 h 3809998"/>
              <a:gd name="connsiteX4" fmla="*/ 4176866 w 4176866"/>
              <a:gd name="connsiteY4" fmla="*/ 2587346 h 3809998"/>
              <a:gd name="connsiteX5" fmla="*/ 4176866 w 4176866"/>
              <a:gd name="connsiteY5" fmla="*/ 3809998 h 3809998"/>
              <a:gd name="connsiteX6" fmla="*/ 4077743 w 4176866"/>
              <a:gd name="connsiteY6" fmla="*/ 3809998 h 3809998"/>
              <a:gd name="connsiteX7" fmla="*/ 892220 w 4176866"/>
              <a:gd name="connsiteY7" fmla="*/ 3809998 h 3809998"/>
              <a:gd name="connsiteX8" fmla="*/ 840654 w 4176866"/>
              <a:gd name="connsiteY8" fmla="*/ 3790763 h 3809998"/>
              <a:gd name="connsiteX9" fmla="*/ 5750 w 4176866"/>
              <a:gd name="connsiteY9" fmla="*/ 2913921 h 3809998"/>
              <a:gd name="connsiteX10" fmla="*/ 819614 w 4176866"/>
              <a:gd name="connsiteY10" fmla="*/ 1008105 h 3809998"/>
              <a:gd name="connsiteX11" fmla="*/ 2183095 w 4176866"/>
              <a:gd name="connsiteY11" fmla="*/ 18 h 380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76866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7"/>
                </a:cubicBezTo>
                <a:cubicBezTo>
                  <a:pt x="3436611" y="1458213"/>
                  <a:pt x="3455517" y="1484324"/>
                  <a:pt x="3480109" y="1517585"/>
                </a:cubicBezTo>
                <a:cubicBezTo>
                  <a:pt x="3682056" y="1791449"/>
                  <a:pt x="3954543" y="2043338"/>
                  <a:pt x="4110688" y="2402159"/>
                </a:cubicBezTo>
                <a:lnTo>
                  <a:pt x="4176866" y="2587346"/>
                </a:lnTo>
                <a:lnTo>
                  <a:pt x="4176866" y="3809998"/>
                </a:ln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8" y="3656636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289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6">
            <a:extLst>
              <a:ext uri="{FF2B5EF4-FFF2-40B4-BE49-F238E27FC236}">
                <a16:creationId xmlns:a16="http://schemas.microsoft.com/office/drawing/2014/main" id="{1FAA1E16-84B5-4131-9CE1-7C6D43D1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523990"/>
            <a:ext cx="4572000" cy="1524010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de-DE" sz="3200"/>
              <a:t>Mastertitelformat bearbeiten</a:t>
            </a:r>
            <a:endParaRPr lang="de-DE" sz="3200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35ED8B7F-F797-40AD-8F10-7B52ECFAC8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762007"/>
            <a:ext cx="5948797" cy="6095979"/>
          </a:xfrm>
          <a:custGeom>
            <a:avLst/>
            <a:gdLst>
              <a:gd name="connsiteX0" fmla="*/ 1573824 w 5948797"/>
              <a:gd name="connsiteY0" fmla="*/ 765 h 6095979"/>
              <a:gd name="connsiteX1" fmla="*/ 2734655 w 5948797"/>
              <a:gd name="connsiteY1" fmla="*/ 238687 h 6095979"/>
              <a:gd name="connsiteX2" fmla="*/ 5668308 w 5948797"/>
              <a:gd name="connsiteY2" fmla="*/ 3639516 h 6095979"/>
              <a:gd name="connsiteX3" fmla="*/ 5937014 w 5948797"/>
              <a:gd name="connsiteY3" fmla="*/ 5865869 h 6095979"/>
              <a:gd name="connsiteX4" fmla="*/ 5948797 w 5948797"/>
              <a:gd name="connsiteY4" fmla="*/ 6095979 h 6095979"/>
              <a:gd name="connsiteX5" fmla="*/ 0 w 5948797"/>
              <a:gd name="connsiteY5" fmla="*/ 6095979 h 6095979"/>
              <a:gd name="connsiteX6" fmla="*/ 0 w 5948797"/>
              <a:gd name="connsiteY6" fmla="*/ 1621650 h 6095979"/>
              <a:gd name="connsiteX7" fmla="*/ 36302 w 5948797"/>
              <a:gd name="connsiteY7" fmla="*/ 1518814 h 6095979"/>
              <a:gd name="connsiteX8" fmla="*/ 287883 w 5948797"/>
              <a:gd name="connsiteY8" fmla="*/ 956872 h 6095979"/>
              <a:gd name="connsiteX9" fmla="*/ 1573824 w 5948797"/>
              <a:gd name="connsiteY9" fmla="*/ 765 h 60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8797" h="6095979">
                <a:moveTo>
                  <a:pt x="1573824" y="765"/>
                </a:moveTo>
                <a:cubicBezTo>
                  <a:pt x="1940182" y="-10734"/>
                  <a:pt x="2329337" y="109280"/>
                  <a:pt x="2734655" y="238687"/>
                </a:cubicBezTo>
                <a:cubicBezTo>
                  <a:pt x="4118236" y="680647"/>
                  <a:pt x="5296689" y="1302752"/>
                  <a:pt x="5668308" y="3639516"/>
                </a:cubicBezTo>
                <a:cubicBezTo>
                  <a:pt x="5788290" y="4393559"/>
                  <a:pt x="5890538" y="5142244"/>
                  <a:pt x="5937014" y="5865869"/>
                </a:cubicBezTo>
                <a:lnTo>
                  <a:pt x="5948797" y="6095979"/>
                </a:lnTo>
                <a:lnTo>
                  <a:pt x="0" y="6095979"/>
                </a:lnTo>
                <a:lnTo>
                  <a:pt x="0" y="1621650"/>
                </a:lnTo>
                <a:lnTo>
                  <a:pt x="36302" y="1518814"/>
                </a:lnTo>
                <a:cubicBezTo>
                  <a:pt x="109797" y="1321982"/>
                  <a:pt x="192747" y="1133640"/>
                  <a:pt x="287883" y="956872"/>
                </a:cubicBezTo>
                <a:cubicBezTo>
                  <a:pt x="669445" y="247734"/>
                  <a:pt x="1102792" y="15549"/>
                  <a:pt x="1573824" y="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3BF507F0-BF7D-45F6-B6FD-A124B9BAB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1" y="3048000"/>
            <a:ext cx="4572000" cy="3048001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 rtl="0">
              <a:buNone/>
            </a:pPr>
            <a:r>
              <a:rPr lang="de-DE" sz="2400"/>
              <a:t>Mastertextformat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F7884FE9-B11F-40BA-879F-2988D7F36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8602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9522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6638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162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5669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5120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rtlCol="0" anchor="t" anchorCtr="0"/>
          <a:lstStyle>
            <a:lvl1pPr>
              <a:defRPr sz="32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4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rtlCol="0" anchor="t" anchorCtr="0"/>
          <a:lstStyle>
            <a:lvl1pPr>
              <a:defRPr sz="320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2231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059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6">
            <a:extLst>
              <a:ext uri="{FF2B5EF4-FFF2-40B4-BE49-F238E27FC236}">
                <a16:creationId xmlns:a16="http://schemas.microsoft.com/office/drawing/2014/main" id="{F0D6B661-3F4C-45AE-81E6-23539770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5334000" cy="1524000"/>
          </a:xfrm>
        </p:spPr>
        <p:txBody>
          <a:bodyPr rtlCol="0">
            <a:normAutofit/>
          </a:bodyPr>
          <a:lstStyle/>
          <a:p>
            <a:pPr rtl="0"/>
            <a:r>
              <a:rPr lang="de-DE" sz="3200"/>
              <a:t>Mastertitelformat bearbeiten</a:t>
            </a:r>
            <a:endParaRPr lang="de-DE" sz="3200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951C64C5-C308-4D56-A976-F6EE631E8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F35F8A29-F146-4D3D-8DD9-41322C9FE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5578823" cy="6028256"/>
          </a:xfrm>
          <a:custGeom>
            <a:avLst/>
            <a:gdLst>
              <a:gd name="connsiteX0" fmla="*/ 0 w 5578823"/>
              <a:gd name="connsiteY0" fmla="*/ 0 h 6028256"/>
              <a:gd name="connsiteX1" fmla="*/ 3897606 w 5578823"/>
              <a:gd name="connsiteY1" fmla="*/ 0 h 6028256"/>
              <a:gd name="connsiteX2" fmla="*/ 4274232 w 5578823"/>
              <a:gd name="connsiteY2" fmla="*/ 360545 h 6028256"/>
              <a:gd name="connsiteX3" fmla="*/ 4673934 w 5578823"/>
              <a:gd name="connsiteY3" fmla="*/ 738354 h 6028256"/>
              <a:gd name="connsiteX4" fmla="*/ 5421862 w 5578823"/>
              <a:gd name="connsiteY4" fmla="*/ 1773839 h 6028256"/>
              <a:gd name="connsiteX5" fmla="*/ 5469198 w 5578823"/>
              <a:gd name="connsiteY5" fmla="*/ 3329255 h 6028256"/>
              <a:gd name="connsiteX6" fmla="*/ 4741546 w 5578823"/>
              <a:gd name="connsiteY6" fmla="*/ 4877588 h 6028256"/>
              <a:gd name="connsiteX7" fmla="*/ 1325600 w 5578823"/>
              <a:gd name="connsiteY7" fmla="*/ 5980388 h 6028256"/>
              <a:gd name="connsiteX8" fmla="*/ 137593 w 5578823"/>
              <a:gd name="connsiteY8" fmla="*/ 5804042 h 6028256"/>
              <a:gd name="connsiteX9" fmla="*/ 0 w 5578823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2ED7257-A2A4-4A81-94D0-21636294D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defRPr sz="2800"/>
            </a:lvl1pPr>
          </a:lstStyle>
          <a:p>
            <a:pPr marL="0" lvl="0" indent="0" rtl="0">
              <a:buNone/>
            </a:pPr>
            <a:r>
              <a:rPr lang="de-DE" sz="2400"/>
              <a:t>Mastertextformat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84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infüh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7CEB7F18-992B-4D56-A388-738859C8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32083"/>
            <a:ext cx="4572000" cy="1524000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de-DE" sz="3200"/>
              <a:t>Mastertitelformat bearbeiten</a:t>
            </a:r>
            <a:endParaRPr lang="de-DE" sz="3200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7410AC2D-D649-4FCA-87C1-EDB34FCC4A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48939"/>
            <a:ext cx="1588691" cy="5824901"/>
          </a:xfrm>
          <a:custGeom>
            <a:avLst/>
            <a:gdLst>
              <a:gd name="connsiteX0" fmla="*/ 0 w 1588691"/>
              <a:gd name="connsiteY0" fmla="*/ 0 h 5824901"/>
              <a:gd name="connsiteX1" fmla="*/ 103414 w 1588691"/>
              <a:gd name="connsiteY1" fmla="*/ 24689 h 5824901"/>
              <a:gd name="connsiteX2" fmla="*/ 1566944 w 1588691"/>
              <a:gd name="connsiteY2" fmla="*/ 1831178 h 5824901"/>
              <a:gd name="connsiteX3" fmla="*/ 1239184 w 1588691"/>
              <a:gd name="connsiteY3" fmla="*/ 4894084 h 5824901"/>
              <a:gd name="connsiteX4" fmla="*/ 1161636 w 1588691"/>
              <a:gd name="connsiteY4" fmla="*/ 5234403 h 5824901"/>
              <a:gd name="connsiteX5" fmla="*/ 1036423 w 1588691"/>
              <a:gd name="connsiteY5" fmla="*/ 5540389 h 5824901"/>
              <a:gd name="connsiteX6" fmla="*/ 693532 w 1588691"/>
              <a:gd name="connsiteY6" fmla="*/ 5797870 h 5824901"/>
              <a:gd name="connsiteX7" fmla="*/ 66690 w 1588691"/>
              <a:gd name="connsiteY7" fmla="*/ 5718123 h 5824901"/>
              <a:gd name="connsiteX8" fmla="*/ 0 w 1588691"/>
              <a:gd name="connsiteY8" fmla="*/ 5671830 h 582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8691" h="5824901">
                <a:moveTo>
                  <a:pt x="0" y="0"/>
                </a:moveTo>
                <a:lnTo>
                  <a:pt x="103414" y="24689"/>
                </a:lnTo>
                <a:cubicBezTo>
                  <a:pt x="796911" y="207091"/>
                  <a:pt x="1441617" y="614618"/>
                  <a:pt x="1566944" y="1831178"/>
                </a:cubicBezTo>
                <a:cubicBezTo>
                  <a:pt x="1657898" y="2711366"/>
                  <a:pt x="1447138" y="3830385"/>
                  <a:pt x="1239184" y="4894084"/>
                </a:cubicBezTo>
                <a:cubicBezTo>
                  <a:pt x="1217336" y="5005703"/>
                  <a:pt x="1193458" y="5122919"/>
                  <a:pt x="1161636" y="5234403"/>
                </a:cubicBezTo>
                <a:cubicBezTo>
                  <a:pt x="1129815" y="5345896"/>
                  <a:pt x="1090045" y="5451664"/>
                  <a:pt x="1036423" y="5540389"/>
                </a:cubicBezTo>
                <a:cubicBezTo>
                  <a:pt x="931907" y="5713703"/>
                  <a:pt x="805230" y="5770918"/>
                  <a:pt x="693532" y="5797870"/>
                </a:cubicBezTo>
                <a:cubicBezTo>
                  <a:pt x="465914" y="5852471"/>
                  <a:pt x="252946" y="5823597"/>
                  <a:pt x="66690" y="5718123"/>
                </a:cubicBezTo>
                <a:lnTo>
                  <a:pt x="0" y="567183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4CAECC1-22E5-4CFE-997A-335F9A861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3056083"/>
            <a:ext cx="5334000" cy="3048000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339634C0-6EDF-41E8-9316-1B98AB7679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7466" y="0"/>
            <a:ext cx="5820495" cy="2302951"/>
          </a:xfrm>
          <a:custGeom>
            <a:avLst/>
            <a:gdLst>
              <a:gd name="connsiteX0" fmla="*/ 5820495 w 5820495"/>
              <a:gd name="connsiteY0" fmla="*/ 0 h 2302951"/>
              <a:gd name="connsiteX1" fmla="*/ 5709901 w 5820495"/>
              <a:gd name="connsiteY1" fmla="*/ 213767 h 2302951"/>
              <a:gd name="connsiteX2" fmla="*/ 4932484 w 5820495"/>
              <a:gd name="connsiteY2" fmla="*/ 1340037 h 2302951"/>
              <a:gd name="connsiteX3" fmla="*/ 3361812 w 5820495"/>
              <a:gd name="connsiteY3" fmla="*/ 2268288 h 2302951"/>
              <a:gd name="connsiteX4" fmla="*/ 286590 w 5820495"/>
              <a:gd name="connsiteY4" fmla="*/ 1322723 h 2302951"/>
              <a:gd name="connsiteX5" fmla="*/ 251827 w 5820495"/>
              <a:gd name="connsiteY5" fmla="*/ 87954 h 2302951"/>
              <a:gd name="connsiteX6" fmla="*/ 331088 w 5820495"/>
              <a:gd name="connsiteY6" fmla="*/ 1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5" h="2302951">
                <a:moveTo>
                  <a:pt x="5820495" y="0"/>
                </a:moveTo>
                <a:lnTo>
                  <a:pt x="5709901" y="213767"/>
                </a:lnTo>
                <a:cubicBezTo>
                  <a:pt x="5432870" y="711271"/>
                  <a:pt x="5095501" y="1152644"/>
                  <a:pt x="4932484" y="1340037"/>
                </a:cubicBezTo>
                <a:cubicBezTo>
                  <a:pt x="4535941" y="1795563"/>
                  <a:pt x="3997054" y="2167493"/>
                  <a:pt x="3361812" y="2268288"/>
                </a:cubicBezTo>
                <a:cubicBezTo>
                  <a:pt x="2395335" y="2421964"/>
                  <a:pt x="953448" y="2057186"/>
                  <a:pt x="286590" y="1322723"/>
                </a:cubicBezTo>
                <a:cubicBezTo>
                  <a:pt x="-136160" y="857206"/>
                  <a:pt x="-42091" y="443734"/>
                  <a:pt x="251827" y="87954"/>
                </a:cubicBezTo>
                <a:lnTo>
                  <a:pt x="331088" y="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E3C79F9-E136-43AA-88A7-931391EEF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61955" y="3048002"/>
            <a:ext cx="4230047" cy="3809998"/>
          </a:xfrm>
          <a:custGeom>
            <a:avLst/>
            <a:gdLst>
              <a:gd name="connsiteX0" fmla="*/ 2183095 w 4230047"/>
              <a:gd name="connsiteY0" fmla="*/ 18 h 3809998"/>
              <a:gd name="connsiteX1" fmla="*/ 3425027 w 4230047"/>
              <a:gd name="connsiteY1" fmla="*/ 1440808 h 3809998"/>
              <a:gd name="connsiteX2" fmla="*/ 3480109 w 4230047"/>
              <a:gd name="connsiteY2" fmla="*/ 1517586 h 3809998"/>
              <a:gd name="connsiteX3" fmla="*/ 4221130 w 4230047"/>
              <a:gd name="connsiteY3" fmla="*/ 2801399 h 3809998"/>
              <a:gd name="connsiteX4" fmla="*/ 4230047 w 4230047"/>
              <a:gd name="connsiteY4" fmla="*/ 2899961 h 3809998"/>
              <a:gd name="connsiteX5" fmla="*/ 4230047 w 4230047"/>
              <a:gd name="connsiteY5" fmla="*/ 3224568 h 3809998"/>
              <a:gd name="connsiteX6" fmla="*/ 4220577 w 4230047"/>
              <a:gd name="connsiteY6" fmla="*/ 3329167 h 3809998"/>
              <a:gd name="connsiteX7" fmla="*/ 4108028 w 4230047"/>
              <a:gd name="connsiteY7" fmla="*/ 3749750 h 3809998"/>
              <a:gd name="connsiteX8" fmla="*/ 4077743 w 4230047"/>
              <a:gd name="connsiteY8" fmla="*/ 3809998 h 3809998"/>
              <a:gd name="connsiteX9" fmla="*/ 892220 w 4230047"/>
              <a:gd name="connsiteY9" fmla="*/ 3809998 h 3809998"/>
              <a:gd name="connsiteX10" fmla="*/ 840654 w 4230047"/>
              <a:gd name="connsiteY10" fmla="*/ 3790763 h 3809998"/>
              <a:gd name="connsiteX11" fmla="*/ 5750 w 4230047"/>
              <a:gd name="connsiteY11" fmla="*/ 2913921 h 3809998"/>
              <a:gd name="connsiteX12" fmla="*/ 819614 w 4230047"/>
              <a:gd name="connsiteY12" fmla="*/ 1008105 h 3809998"/>
              <a:gd name="connsiteX13" fmla="*/ 2183095 w 4230047"/>
              <a:gd name="connsiteY13" fmla="*/ 18 h 380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30047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8"/>
                </a:cubicBezTo>
                <a:cubicBezTo>
                  <a:pt x="3436611" y="1458213"/>
                  <a:pt x="3455517" y="1484325"/>
                  <a:pt x="3480109" y="1517586"/>
                </a:cubicBezTo>
                <a:cubicBezTo>
                  <a:pt x="3749371" y="1882737"/>
                  <a:pt x="4144039" y="2208821"/>
                  <a:pt x="4221130" y="2801399"/>
                </a:cubicBezTo>
                <a:lnTo>
                  <a:pt x="4230047" y="2899961"/>
                </a:lnTo>
                <a:lnTo>
                  <a:pt x="4230047" y="3224568"/>
                </a:lnTo>
                <a:lnTo>
                  <a:pt x="4220577" y="3329167"/>
                </a:lnTo>
                <a:cubicBezTo>
                  <a:pt x="4200561" y="3491518"/>
                  <a:pt x="4161725" y="3630719"/>
                  <a:pt x="4108028" y="3749750"/>
                </a:cubicBez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9" y="3656637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15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schnittsumbr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20">
            <a:extLst>
              <a:ext uri="{FF2B5EF4-FFF2-40B4-BE49-F238E27FC236}">
                <a16:creationId xmlns:a16="http://schemas.microsoft.com/office/drawing/2014/main" id="{368B2638-FA1E-41E2-9B2C-03BEFBE54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0" y="2269050"/>
            <a:ext cx="3810000" cy="2286000"/>
          </a:xfrm>
        </p:spPr>
        <p:txBody>
          <a:bodyPr rtlCol="0">
            <a:normAutofit/>
          </a:bodyPr>
          <a:lstStyle/>
          <a:p>
            <a:pPr algn="l" rtl="0"/>
            <a:r>
              <a:rPr lang="de-DE" sz="4400"/>
              <a:t>Mastertitelformat bearbeiten</a:t>
            </a:r>
            <a:endParaRPr lang="de-DE" sz="4400" dirty="0"/>
          </a:p>
        </p:txBody>
      </p:sp>
      <p:sp>
        <p:nvSpPr>
          <p:cNvPr id="13" name="Untertitel 21">
            <a:extLst>
              <a:ext uri="{FF2B5EF4-FFF2-40B4-BE49-F238E27FC236}">
                <a16:creationId xmlns:a16="http://schemas.microsoft.com/office/drawing/2014/main" id="{6865B251-150D-4D65-9390-CDECD91E6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0" y="4571999"/>
            <a:ext cx="4594502" cy="1524000"/>
          </a:xfrm>
        </p:spPr>
        <p:txBody>
          <a:bodyPr rtlCol="0" anchor="b" anchorCtr="0"/>
          <a:lstStyle/>
          <a:p>
            <a:pPr algn="l" rtl="0"/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5279B96F-4DCD-41B1-80AC-F06ECD712F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2915897" cy="3150803"/>
          </a:xfrm>
          <a:custGeom>
            <a:avLst/>
            <a:gdLst>
              <a:gd name="connsiteX0" fmla="*/ 0 w 2915897"/>
              <a:gd name="connsiteY0" fmla="*/ 0 h 3150803"/>
              <a:gd name="connsiteX1" fmla="*/ 2037171 w 2915897"/>
              <a:gd name="connsiteY1" fmla="*/ 0 h 3150803"/>
              <a:gd name="connsiteX2" fmla="*/ 2234023 w 2915897"/>
              <a:gd name="connsiteY2" fmla="*/ 188447 h 3150803"/>
              <a:gd name="connsiteX3" fmla="*/ 2442937 w 2915897"/>
              <a:gd name="connsiteY3" fmla="*/ 385917 h 3150803"/>
              <a:gd name="connsiteX4" fmla="*/ 2833858 w 2915897"/>
              <a:gd name="connsiteY4" fmla="*/ 927137 h 3150803"/>
              <a:gd name="connsiteX5" fmla="*/ 2858599 w 2915897"/>
              <a:gd name="connsiteY5" fmla="*/ 1740110 h 3150803"/>
              <a:gd name="connsiteX6" fmla="*/ 2478276 w 2915897"/>
              <a:gd name="connsiteY6" fmla="*/ 2549381 h 3150803"/>
              <a:gd name="connsiteX7" fmla="*/ 692855 w 2915897"/>
              <a:gd name="connsiteY7" fmla="*/ 3125784 h 3150803"/>
              <a:gd name="connsiteX8" fmla="*/ 71916 w 2915897"/>
              <a:gd name="connsiteY8" fmla="*/ 3033613 h 3150803"/>
              <a:gd name="connsiteX9" fmla="*/ 0 w 2915897"/>
              <a:gd name="connsiteY9" fmla="*/ 3010677 h 315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08CF3283-37EB-40F7-B4D3-7321DE54F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4588" y="0"/>
            <a:ext cx="5820494" cy="2008700"/>
          </a:xfrm>
          <a:custGeom>
            <a:avLst/>
            <a:gdLst>
              <a:gd name="connsiteX0" fmla="*/ 331087 w 5820494"/>
              <a:gd name="connsiteY0" fmla="*/ 0 h 2008700"/>
              <a:gd name="connsiteX1" fmla="*/ 5820494 w 5820494"/>
              <a:gd name="connsiteY1" fmla="*/ 0 h 2008700"/>
              <a:gd name="connsiteX2" fmla="*/ 5709900 w 5820494"/>
              <a:gd name="connsiteY2" fmla="*/ 186453 h 2008700"/>
              <a:gd name="connsiteX3" fmla="*/ 4932484 w 5820494"/>
              <a:gd name="connsiteY3" fmla="*/ 1168818 h 2008700"/>
              <a:gd name="connsiteX4" fmla="*/ 3361811 w 5820494"/>
              <a:gd name="connsiteY4" fmla="*/ 1978465 h 2008700"/>
              <a:gd name="connsiteX5" fmla="*/ 286590 w 5820494"/>
              <a:gd name="connsiteY5" fmla="*/ 1153716 h 2008700"/>
              <a:gd name="connsiteX6" fmla="*/ 251826 w 5820494"/>
              <a:gd name="connsiteY6" fmla="*/ 76716 h 20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3CD43413-F064-47FB-B053-5DCA096DAA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4141"/>
            <a:ext cx="4548543" cy="3723859"/>
          </a:xfrm>
          <a:custGeom>
            <a:avLst/>
            <a:gdLst>
              <a:gd name="connsiteX0" fmla="*/ 3246912 w 4548543"/>
              <a:gd name="connsiteY0" fmla="*/ 458 h 3723859"/>
              <a:gd name="connsiteX1" fmla="*/ 4150879 w 4548543"/>
              <a:gd name="connsiteY1" fmla="*/ 378073 h 3723859"/>
              <a:gd name="connsiteX2" fmla="*/ 4548482 w 4548543"/>
              <a:gd name="connsiteY2" fmla="*/ 1568643 h 3723859"/>
              <a:gd name="connsiteX3" fmla="*/ 4028886 w 4548543"/>
              <a:gd name="connsiteY3" fmla="*/ 3710287 h 3723859"/>
              <a:gd name="connsiteX4" fmla="*/ 4021678 w 4548543"/>
              <a:gd name="connsiteY4" fmla="*/ 3723859 h 3723859"/>
              <a:gd name="connsiteX5" fmla="*/ 0 w 4548543"/>
              <a:gd name="connsiteY5" fmla="*/ 3723859 h 3723859"/>
              <a:gd name="connsiteX6" fmla="*/ 0 w 4548543"/>
              <a:gd name="connsiteY6" fmla="*/ 1455242 h 3723859"/>
              <a:gd name="connsiteX7" fmla="*/ 170674 w 4548543"/>
              <a:gd name="connsiteY7" fmla="*/ 1364030 h 3723859"/>
              <a:gd name="connsiteX8" fmla="*/ 371971 w 4548543"/>
              <a:gd name="connsiteY8" fmla="*/ 1257338 h 3723859"/>
              <a:gd name="connsiteX9" fmla="*/ 2579168 w 4548543"/>
              <a:gd name="connsiteY9" fmla="*/ 156654 h 3723859"/>
              <a:gd name="connsiteX10" fmla="*/ 3246912 w 4548543"/>
              <a:gd name="connsiteY10" fmla="*/ 458 h 372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51995BAA-F48C-452E-8FB3-2036819AAE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89048" y="314073"/>
            <a:ext cx="2302952" cy="5820494"/>
          </a:xfrm>
          <a:custGeom>
            <a:avLst/>
            <a:gdLst>
              <a:gd name="connsiteX0" fmla="*/ 2302952 w 2302952"/>
              <a:gd name="connsiteY0" fmla="*/ 0 h 5820494"/>
              <a:gd name="connsiteX1" fmla="*/ 2302951 w 2302952"/>
              <a:gd name="connsiteY1" fmla="*/ 5489408 h 5820494"/>
              <a:gd name="connsiteX2" fmla="*/ 2214998 w 2302952"/>
              <a:gd name="connsiteY2" fmla="*/ 5568668 h 5820494"/>
              <a:gd name="connsiteX3" fmla="*/ 980229 w 2302952"/>
              <a:gd name="connsiteY3" fmla="*/ 5533905 h 5820494"/>
              <a:gd name="connsiteX4" fmla="*/ 34664 w 2302952"/>
              <a:gd name="connsiteY4" fmla="*/ 2458684 h 5820494"/>
              <a:gd name="connsiteX5" fmla="*/ 962915 w 2302952"/>
              <a:gd name="connsiteY5" fmla="*/ 888011 h 5820494"/>
              <a:gd name="connsiteX6" fmla="*/ 2089185 w 2302952"/>
              <a:gd name="connsiteY6" fmla="*/ 110594 h 582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51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Diagrammtabelle (Zeitach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3866"/>
            <a:ext cx="10495280" cy="4351337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400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325DA79-98D3-4B75-A104-9B8CF2E5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21" y="1732785"/>
            <a:ext cx="5263199" cy="1524000"/>
          </a:xfrm>
        </p:spPr>
        <p:txBody>
          <a:bodyPr rtlCol="0">
            <a:noAutofit/>
          </a:bodyPr>
          <a:lstStyle>
            <a:lvl1pPr>
              <a:defRPr sz="400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0689288-6A1A-4457-8998-96D415487D0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1521" y="3269458"/>
            <a:ext cx="5344477" cy="3092449"/>
          </a:xfrm>
        </p:spPr>
        <p:txBody>
          <a:bodyPr rtlCol="0" anchor="ctr">
            <a:noAutofit/>
          </a:bodyPr>
          <a:lstStyle>
            <a:lvl1pPr>
              <a:defRPr sz="28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 rtl="0"/>
            <a:r>
              <a:rPr lang="de-DE"/>
              <a:t>Objekt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0265BFC-F12F-4129-9A10-7A6D278A9C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5910" y="1"/>
            <a:ext cx="5756090" cy="3960681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090" h="3960681">
                <a:moveTo>
                  <a:pt x="0" y="0"/>
                </a:moveTo>
                <a:lnTo>
                  <a:pt x="5756090" y="0"/>
                </a:lnTo>
                <a:lnTo>
                  <a:pt x="5756090" y="3463038"/>
                </a:lnTo>
                <a:lnTo>
                  <a:pt x="5558511" y="3561320"/>
                </a:lnTo>
                <a:cubicBezTo>
                  <a:pt x="4879339" y="3874528"/>
                  <a:pt x="4103797" y="4016776"/>
                  <a:pt x="3480391" y="3940416"/>
                </a:cubicBezTo>
                <a:cubicBezTo>
                  <a:pt x="2751968" y="3851461"/>
                  <a:pt x="2103010" y="3410677"/>
                  <a:pt x="1605774" y="2854397"/>
                </a:cubicBezTo>
                <a:cubicBezTo>
                  <a:pt x="1278696" y="2488237"/>
                  <a:pt x="377050" y="1320622"/>
                  <a:pt x="74389" y="325223"/>
                </a:cubicBezTo>
                <a:cubicBezTo>
                  <a:pt x="51690" y="250568"/>
                  <a:pt x="32361" y="176882"/>
                  <a:pt x="16895" y="104576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55CAD1C3-A879-4B95-B5C1-4D7B725EB7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871" y="4949374"/>
            <a:ext cx="5796193" cy="1908627"/>
          </a:xfrm>
          <a:custGeom>
            <a:avLst/>
            <a:gdLst>
              <a:gd name="connsiteX0" fmla="*/ 3174283 w 5796193"/>
              <a:gd name="connsiteY0" fmla="*/ 18 h 1908627"/>
              <a:gd name="connsiteX1" fmla="*/ 5218462 w 5796193"/>
              <a:gd name="connsiteY1" fmla="*/ 1459807 h 1908627"/>
              <a:gd name="connsiteX2" fmla="*/ 5309125 w 5796193"/>
              <a:gd name="connsiteY2" fmla="*/ 1537598 h 1908627"/>
              <a:gd name="connsiteX3" fmla="*/ 5693890 w 5796193"/>
              <a:gd name="connsiteY3" fmla="*/ 1830997 h 1908627"/>
              <a:gd name="connsiteX4" fmla="*/ 5796193 w 5796193"/>
              <a:gd name="connsiteY4" fmla="*/ 1908627 h 1908627"/>
              <a:gd name="connsiteX5" fmla="*/ 0 w 5796193"/>
              <a:gd name="connsiteY5" fmla="*/ 1908627 h 1908627"/>
              <a:gd name="connsiteX6" fmla="*/ 36796 w 5796193"/>
              <a:gd name="connsiteY6" fmla="*/ 1862978 h 1908627"/>
              <a:gd name="connsiteX7" fmla="*/ 930039 w 5796193"/>
              <a:gd name="connsiteY7" fmla="*/ 1021399 h 1908627"/>
              <a:gd name="connsiteX8" fmla="*/ 3174283 w 5796193"/>
              <a:gd name="connsiteY8" fmla="*/ 18 h 19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6193" h="1908627">
                <a:moveTo>
                  <a:pt x="3174283" y="18"/>
                </a:moveTo>
                <a:cubicBezTo>
                  <a:pt x="3946119" y="-4705"/>
                  <a:pt x="4675803" y="959667"/>
                  <a:pt x="5218462" y="1459807"/>
                </a:cubicBezTo>
                <a:cubicBezTo>
                  <a:pt x="5237529" y="1477442"/>
                  <a:pt x="5268648" y="1503898"/>
                  <a:pt x="5309125" y="1537598"/>
                </a:cubicBezTo>
                <a:cubicBezTo>
                  <a:pt x="5427311" y="1636255"/>
                  <a:pt x="5560174" y="1732098"/>
                  <a:pt x="5693890" y="1830997"/>
                </a:cubicBezTo>
                <a:lnTo>
                  <a:pt x="5796193" y="1908627"/>
                </a:lnTo>
                <a:lnTo>
                  <a:pt x="0" y="1908627"/>
                </a:lnTo>
                <a:lnTo>
                  <a:pt x="36796" y="1862978"/>
                </a:lnTo>
                <a:cubicBezTo>
                  <a:pt x="326152" y="1521692"/>
                  <a:pt x="689989" y="1221705"/>
                  <a:pt x="930039" y="1021399"/>
                </a:cubicBezTo>
                <a:cubicBezTo>
                  <a:pt x="1540951" y="511494"/>
                  <a:pt x="2324829" y="5378"/>
                  <a:pt x="3174283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 anchor="b">
            <a:noAutofit/>
          </a:bodyPr>
          <a:lstStyle>
            <a:lvl1pPr algn="ctr"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89AC3B5B-97EB-4572-B908-B1658101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74051" y="-22158"/>
            <a:ext cx="5517949" cy="459415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0" fmla="*/ 5739463 w 5739463"/>
              <a:gd name="connsiteY0" fmla="*/ 0 h 3960681"/>
              <a:gd name="connsiteX1" fmla="*/ 5739463 w 5739463"/>
              <a:gd name="connsiteY1" fmla="*/ 3463038 h 3960681"/>
              <a:gd name="connsiteX2" fmla="*/ 5541884 w 5739463"/>
              <a:gd name="connsiteY2" fmla="*/ 3561320 h 3960681"/>
              <a:gd name="connsiteX3" fmla="*/ 3463764 w 5739463"/>
              <a:gd name="connsiteY3" fmla="*/ 3940416 h 3960681"/>
              <a:gd name="connsiteX4" fmla="*/ 1589147 w 5739463"/>
              <a:gd name="connsiteY4" fmla="*/ 2854397 h 3960681"/>
              <a:gd name="connsiteX5" fmla="*/ 57762 w 5739463"/>
              <a:gd name="connsiteY5" fmla="*/ 325223 h 3960681"/>
              <a:gd name="connsiteX6" fmla="*/ 268 w 5739463"/>
              <a:gd name="connsiteY6" fmla="*/ 104576 h 3960681"/>
              <a:gd name="connsiteX7" fmla="*/ 79475 w 5739463"/>
              <a:gd name="connsiteY7" fmla="*/ 79214 h 3960681"/>
              <a:gd name="connsiteX0" fmla="*/ 5739195 w 5739195"/>
              <a:gd name="connsiteY0" fmla="*/ 0 h 3960681"/>
              <a:gd name="connsiteX1" fmla="*/ 5739195 w 5739195"/>
              <a:gd name="connsiteY1" fmla="*/ 3463038 h 3960681"/>
              <a:gd name="connsiteX2" fmla="*/ 5541616 w 5739195"/>
              <a:gd name="connsiteY2" fmla="*/ 3561320 h 3960681"/>
              <a:gd name="connsiteX3" fmla="*/ 3463496 w 5739195"/>
              <a:gd name="connsiteY3" fmla="*/ 3940416 h 3960681"/>
              <a:gd name="connsiteX4" fmla="*/ 1588879 w 5739195"/>
              <a:gd name="connsiteY4" fmla="*/ 2854397 h 3960681"/>
              <a:gd name="connsiteX5" fmla="*/ 57494 w 5739195"/>
              <a:gd name="connsiteY5" fmla="*/ 325223 h 3960681"/>
              <a:gd name="connsiteX6" fmla="*/ 0 w 5739195"/>
              <a:gd name="connsiteY6" fmla="*/ 104576 h 3960681"/>
              <a:gd name="connsiteX0" fmla="*/ 5739195 w 5739195"/>
              <a:gd name="connsiteY0" fmla="*/ 3358462 h 3856105"/>
              <a:gd name="connsiteX1" fmla="*/ 5541616 w 5739195"/>
              <a:gd name="connsiteY1" fmla="*/ 3456744 h 3856105"/>
              <a:gd name="connsiteX2" fmla="*/ 3463496 w 5739195"/>
              <a:gd name="connsiteY2" fmla="*/ 3835840 h 3856105"/>
              <a:gd name="connsiteX3" fmla="*/ 1588879 w 5739195"/>
              <a:gd name="connsiteY3" fmla="*/ 2749821 h 3856105"/>
              <a:gd name="connsiteX4" fmla="*/ 57494 w 5739195"/>
              <a:gd name="connsiteY4" fmla="*/ 220647 h 3856105"/>
              <a:gd name="connsiteX5" fmla="*/ 0 w 5739195"/>
              <a:gd name="connsiteY5" fmla="*/ 0 h 3856105"/>
              <a:gd name="connsiteX0" fmla="*/ 5799259 w 5799259"/>
              <a:gd name="connsiteY0" fmla="*/ 3482233 h 3979876"/>
              <a:gd name="connsiteX1" fmla="*/ 5601680 w 5799259"/>
              <a:gd name="connsiteY1" fmla="*/ 3580515 h 3979876"/>
              <a:gd name="connsiteX2" fmla="*/ 3523560 w 5799259"/>
              <a:gd name="connsiteY2" fmla="*/ 3959611 h 3979876"/>
              <a:gd name="connsiteX3" fmla="*/ 1648943 w 5799259"/>
              <a:gd name="connsiteY3" fmla="*/ 2873592 h 3979876"/>
              <a:gd name="connsiteX4" fmla="*/ 117558 w 5799259"/>
              <a:gd name="connsiteY4" fmla="*/ 344418 h 3979876"/>
              <a:gd name="connsiteX5" fmla="*/ 0 w 5799259"/>
              <a:gd name="connsiteY5" fmla="*/ 0 h 3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9259" h="3979876">
                <a:moveTo>
                  <a:pt x="5799259" y="3482233"/>
                </a:moveTo>
                <a:lnTo>
                  <a:pt x="5601680" y="3580515"/>
                </a:lnTo>
                <a:cubicBezTo>
                  <a:pt x="4922508" y="3893723"/>
                  <a:pt x="4146966" y="4035971"/>
                  <a:pt x="3523560" y="3959611"/>
                </a:cubicBezTo>
                <a:cubicBezTo>
                  <a:pt x="2795137" y="3870656"/>
                  <a:pt x="2146179" y="3429872"/>
                  <a:pt x="1648943" y="2873592"/>
                </a:cubicBezTo>
                <a:cubicBezTo>
                  <a:pt x="1321865" y="2507432"/>
                  <a:pt x="420219" y="1339817"/>
                  <a:pt x="117558" y="344418"/>
                </a:cubicBezTo>
                <a:cubicBezTo>
                  <a:pt x="94859" y="269763"/>
                  <a:pt x="15466" y="72306"/>
                  <a:pt x="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761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1555E13C-150D-496C-9F53-468F2C94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3" y="765930"/>
            <a:ext cx="10000488" cy="1345269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9E9106F4-7E32-4FF6-96C2-AEDF5C52F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0978" y="20852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E474408-DB73-4EA7-AD23-90BEF0E42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7583" y="22349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D6083F6A-399B-48F1-8504-4E2E5DF89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25455" y="22466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AFF428B-F281-4A21-BB33-FC14F2D9C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375489" y="20784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9A835EC-64A4-410D-8455-F71FCBF23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96032" y="20935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AF3EA8FF-EF64-46BE-85C1-CD234175F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96878" y="22459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ED4A1BDD-165B-40C1-80E7-4E2915961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821239" y="22347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FD9D8042-BB75-44E9-8789-7F3FDEF8C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669375" y="20584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sp>
        <p:nvSpPr>
          <p:cNvPr id="14" name="Bildplatzhalter 24">
            <a:extLst>
              <a:ext uri="{FF2B5EF4-FFF2-40B4-BE49-F238E27FC236}">
                <a16:creationId xmlns:a16="http://schemas.microsoft.com/office/drawing/2014/main" id="{FD87B2A7-C62E-4B54-BF5F-9A4F8FD28A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9304" y="2388000"/>
            <a:ext cx="1841341" cy="1951895"/>
          </a:xfrm>
          <a:custGeom>
            <a:avLst/>
            <a:gdLst>
              <a:gd name="connsiteX0" fmla="*/ 943962 w 1841341"/>
              <a:gd name="connsiteY0" fmla="*/ 1198 h 1951895"/>
              <a:gd name="connsiteX1" fmla="*/ 1149516 w 1841341"/>
              <a:gd name="connsiteY1" fmla="*/ 25582 h 1951895"/>
              <a:gd name="connsiteX2" fmla="*/ 1419855 w 1841341"/>
              <a:gd name="connsiteY2" fmla="*/ 180925 h 1951895"/>
              <a:gd name="connsiteX3" fmla="*/ 1633609 w 1841341"/>
              <a:gd name="connsiteY3" fmla="*/ 527878 h 1951895"/>
              <a:gd name="connsiteX4" fmla="*/ 1672914 w 1841341"/>
              <a:gd name="connsiteY4" fmla="*/ 602680 h 1951895"/>
              <a:gd name="connsiteX5" fmla="*/ 1832115 w 1841341"/>
              <a:gd name="connsiteY5" fmla="*/ 1185791 h 1951895"/>
              <a:gd name="connsiteX6" fmla="*/ 1278832 w 1841341"/>
              <a:gd name="connsiteY6" fmla="*/ 1806981 h 1951895"/>
              <a:gd name="connsiteX7" fmla="*/ 1156963 w 1841341"/>
              <a:gd name="connsiteY7" fmla="*/ 1861067 h 1951895"/>
              <a:gd name="connsiteX8" fmla="*/ 789390 w 1841341"/>
              <a:gd name="connsiteY8" fmla="*/ 1944198 h 1951895"/>
              <a:gd name="connsiteX9" fmla="*/ 440403 w 1841341"/>
              <a:gd name="connsiteY9" fmla="*/ 1783988 h 1951895"/>
              <a:gd name="connsiteX10" fmla="*/ 172515 w 1841341"/>
              <a:gd name="connsiteY10" fmla="*/ 1475925 h 1951895"/>
              <a:gd name="connsiteX11" fmla="*/ 21688 w 1841341"/>
              <a:gd name="connsiteY11" fmla="*/ 1076077 h 1951895"/>
              <a:gd name="connsiteX12" fmla="*/ 17942 w 1841341"/>
              <a:gd name="connsiteY12" fmla="*/ 657967 h 1951895"/>
              <a:gd name="connsiteX13" fmla="*/ 156475 w 1841341"/>
              <a:gd name="connsiteY13" fmla="*/ 327024 h 1951895"/>
              <a:gd name="connsiteX14" fmla="*/ 402707 w 1841341"/>
              <a:gd name="connsiteY14" fmla="*/ 113619 h 1951895"/>
              <a:gd name="connsiteX15" fmla="*/ 943962 w 1841341"/>
              <a:gd name="connsiteY15" fmla="*/ 1198 h 19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1341" h="1951895">
                <a:moveTo>
                  <a:pt x="943962" y="1198"/>
                </a:moveTo>
                <a:cubicBezTo>
                  <a:pt x="1011149" y="4081"/>
                  <a:pt x="1079921" y="12180"/>
                  <a:pt x="1149516" y="25582"/>
                </a:cubicBezTo>
                <a:cubicBezTo>
                  <a:pt x="1260583" y="46971"/>
                  <a:pt x="1343948" y="94895"/>
                  <a:pt x="1419855" y="180925"/>
                </a:cubicBezTo>
                <a:cubicBezTo>
                  <a:pt x="1499259" y="270915"/>
                  <a:pt x="1564524" y="395723"/>
                  <a:pt x="1633609" y="527878"/>
                </a:cubicBezTo>
                <a:cubicBezTo>
                  <a:pt x="1646334" y="552257"/>
                  <a:pt x="1659519" y="577450"/>
                  <a:pt x="1672914" y="602680"/>
                </a:cubicBezTo>
                <a:cubicBezTo>
                  <a:pt x="1792788" y="828529"/>
                  <a:pt x="1868654" y="991130"/>
                  <a:pt x="1832115" y="1185791"/>
                </a:cubicBezTo>
                <a:cubicBezTo>
                  <a:pt x="1776443" y="1482394"/>
                  <a:pt x="1610980" y="1668181"/>
                  <a:pt x="1278832" y="1806981"/>
                </a:cubicBezTo>
                <a:cubicBezTo>
                  <a:pt x="1235359" y="1825142"/>
                  <a:pt x="1195494" y="1843403"/>
                  <a:pt x="1156963" y="1861067"/>
                </a:cubicBezTo>
                <a:cubicBezTo>
                  <a:pt x="997211" y="1934265"/>
                  <a:pt x="914877" y="1968364"/>
                  <a:pt x="789390" y="1944198"/>
                </a:cubicBezTo>
                <a:cubicBezTo>
                  <a:pt x="664790" y="1920202"/>
                  <a:pt x="547378" y="1866278"/>
                  <a:pt x="440403" y="1783988"/>
                </a:cubicBezTo>
                <a:cubicBezTo>
                  <a:pt x="335760" y="1703473"/>
                  <a:pt x="245599" y="1599808"/>
                  <a:pt x="172515" y="1475925"/>
                </a:cubicBezTo>
                <a:cubicBezTo>
                  <a:pt x="100651" y="1354155"/>
                  <a:pt x="48481" y="1215915"/>
                  <a:pt x="21688" y="1076077"/>
                </a:cubicBezTo>
                <a:cubicBezTo>
                  <a:pt x="-5923" y="932454"/>
                  <a:pt x="-7167" y="791734"/>
                  <a:pt x="17942" y="657967"/>
                </a:cubicBezTo>
                <a:cubicBezTo>
                  <a:pt x="41621" y="531815"/>
                  <a:pt x="88250" y="420494"/>
                  <a:pt x="156475" y="327024"/>
                </a:cubicBezTo>
                <a:cubicBezTo>
                  <a:pt x="220451" y="239434"/>
                  <a:pt x="303307" y="167639"/>
                  <a:pt x="402707" y="113619"/>
                </a:cubicBezTo>
                <a:cubicBezTo>
                  <a:pt x="555118" y="30826"/>
                  <a:pt x="742403" y="-7453"/>
                  <a:pt x="943962" y="1198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A44E03C4-C446-4889-8A6A-D464581B76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8070" y="4735308"/>
            <a:ext cx="2299136" cy="557784"/>
          </a:xfrm>
        </p:spPr>
        <p:txBody>
          <a:bodyPr rtlCol="0"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 rtl="0"/>
            <a:r>
              <a:rPr lang="de-DE"/>
              <a:t>Name 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898BDCCC-2240-4BF9-BECF-3E5D269BAC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070" y="5312140"/>
            <a:ext cx="2299136" cy="602885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 rtl="0"/>
            <a:r>
              <a:rPr lang="de-DE"/>
              <a:t>Titel</a:t>
            </a:r>
          </a:p>
        </p:txBody>
      </p:sp>
      <p:sp>
        <p:nvSpPr>
          <p:cNvPr id="15" name="Bildplatzhalter 28">
            <a:extLst>
              <a:ext uri="{FF2B5EF4-FFF2-40B4-BE49-F238E27FC236}">
                <a16:creationId xmlns:a16="http://schemas.microsoft.com/office/drawing/2014/main" id="{68937F96-27E1-49C1-8CF4-44DDAD9DAB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3803" y="2374487"/>
            <a:ext cx="1927641" cy="1862790"/>
          </a:xfrm>
          <a:custGeom>
            <a:avLst/>
            <a:gdLst>
              <a:gd name="connsiteX0" fmla="*/ 930108 w 1927641"/>
              <a:gd name="connsiteY0" fmla="*/ 0 h 1862790"/>
              <a:gd name="connsiteX1" fmla="*/ 1465794 w 1927641"/>
              <a:gd name="connsiteY1" fmla="*/ 261567 h 1862790"/>
              <a:gd name="connsiteX2" fmla="*/ 1530987 w 1927641"/>
              <a:gd name="connsiteY2" fmla="*/ 313506 h 1862790"/>
              <a:gd name="connsiteX3" fmla="*/ 1827495 w 1927641"/>
              <a:gd name="connsiteY3" fmla="*/ 585028 h 1862790"/>
              <a:gd name="connsiteX4" fmla="*/ 1927641 w 1927641"/>
              <a:gd name="connsiteY4" fmla="*/ 876627 h 1862790"/>
              <a:gd name="connsiteX5" fmla="*/ 1702819 w 1927641"/>
              <a:gd name="connsiteY5" fmla="*/ 1587653 h 1862790"/>
              <a:gd name="connsiteX6" fmla="*/ 1449910 w 1927641"/>
              <a:gd name="connsiteY6" fmla="*/ 1788391 h 1862790"/>
              <a:gd name="connsiteX7" fmla="*/ 1103141 w 1927641"/>
              <a:gd name="connsiteY7" fmla="*/ 1862790 h 1862790"/>
              <a:gd name="connsiteX8" fmla="*/ 698418 w 1927641"/>
              <a:gd name="connsiteY8" fmla="*/ 1782734 h 1862790"/>
              <a:gd name="connsiteX9" fmla="*/ 338868 w 1927641"/>
              <a:gd name="connsiteY9" fmla="*/ 1562811 h 1862790"/>
              <a:gd name="connsiteX10" fmla="*/ 90178 w 1927641"/>
              <a:gd name="connsiteY10" fmla="*/ 1245689 h 1862790"/>
              <a:gd name="connsiteX11" fmla="*/ 0 w 1927641"/>
              <a:gd name="connsiteY11" fmla="*/ 876627 h 1862790"/>
              <a:gd name="connsiteX12" fmla="*/ 149248 w 1927641"/>
              <a:gd name="connsiteY12" fmla="*/ 533940 h 1862790"/>
              <a:gd name="connsiteX13" fmla="*/ 224450 w 1927641"/>
              <a:gd name="connsiteY13" fmla="*/ 425169 h 1862790"/>
              <a:gd name="connsiteX14" fmla="*/ 930108 w 1927641"/>
              <a:gd name="connsiteY14" fmla="*/ 0 h 186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7641" h="1862790">
                <a:moveTo>
                  <a:pt x="930108" y="0"/>
                </a:moveTo>
                <a:cubicBezTo>
                  <a:pt x="1125684" y="0"/>
                  <a:pt x="1269183" y="103581"/>
                  <a:pt x="1465794" y="261567"/>
                </a:cubicBezTo>
                <a:cubicBezTo>
                  <a:pt x="1487758" y="279220"/>
                  <a:pt x="1509724" y="296661"/>
                  <a:pt x="1530987" y="313506"/>
                </a:cubicBezTo>
                <a:cubicBezTo>
                  <a:pt x="1646231" y="404920"/>
                  <a:pt x="1755063" y="491273"/>
                  <a:pt x="1827495" y="585028"/>
                </a:cubicBezTo>
                <a:cubicBezTo>
                  <a:pt x="1896741" y="674655"/>
                  <a:pt x="1927641" y="764581"/>
                  <a:pt x="1927641" y="876627"/>
                </a:cubicBezTo>
                <a:cubicBezTo>
                  <a:pt x="1927641" y="1157465"/>
                  <a:pt x="1847806" y="1409971"/>
                  <a:pt x="1702819" y="1587653"/>
                </a:cubicBezTo>
                <a:cubicBezTo>
                  <a:pt x="1631877" y="1674559"/>
                  <a:pt x="1546788" y="1742110"/>
                  <a:pt x="1449910" y="1788391"/>
                </a:cubicBezTo>
                <a:cubicBezTo>
                  <a:pt x="1346536" y="1837735"/>
                  <a:pt x="1229885" y="1862790"/>
                  <a:pt x="1103141" y="1862790"/>
                </a:cubicBezTo>
                <a:cubicBezTo>
                  <a:pt x="968744" y="1862790"/>
                  <a:pt x="832527" y="1835863"/>
                  <a:pt x="698418" y="1782734"/>
                </a:cubicBezTo>
                <a:cubicBezTo>
                  <a:pt x="567827" y="1731092"/>
                  <a:pt x="443523" y="1655034"/>
                  <a:pt x="338868" y="1562811"/>
                </a:cubicBezTo>
                <a:cubicBezTo>
                  <a:pt x="232393" y="1469013"/>
                  <a:pt x="148710" y="1362286"/>
                  <a:pt x="90178" y="1245689"/>
                </a:cubicBezTo>
                <a:cubicBezTo>
                  <a:pt x="30362" y="1126497"/>
                  <a:pt x="0" y="1002327"/>
                  <a:pt x="0" y="876627"/>
                </a:cubicBezTo>
                <a:cubicBezTo>
                  <a:pt x="0" y="750033"/>
                  <a:pt x="48440" y="676102"/>
                  <a:pt x="149248" y="533940"/>
                </a:cubicBezTo>
                <a:cubicBezTo>
                  <a:pt x="173571" y="499653"/>
                  <a:pt x="198722" y="464177"/>
                  <a:pt x="224450" y="425169"/>
                </a:cubicBezTo>
                <a:cubicBezTo>
                  <a:pt x="421062" y="127147"/>
                  <a:pt x="632109" y="0"/>
                  <a:pt x="93010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8B4F62E2-011C-4BC3-B545-42D8C5D1C0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5285" y="4735308"/>
            <a:ext cx="2299136" cy="557784"/>
          </a:xfrm>
        </p:spPr>
        <p:txBody>
          <a:bodyPr rtlCol="0"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 rtl="0"/>
            <a:r>
              <a:rPr lang="de-DE"/>
              <a:t>Name</a:t>
            </a:r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58265EB5-C710-46C7-8816-3B113860B8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45285" y="5312140"/>
            <a:ext cx="2299136" cy="602885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 rtl="0"/>
            <a:r>
              <a:rPr lang="de-DE"/>
              <a:t>Titel</a:t>
            </a:r>
          </a:p>
        </p:txBody>
      </p:sp>
      <p:sp>
        <p:nvSpPr>
          <p:cNvPr id="16" name="Bildplatzhalter 31">
            <a:extLst>
              <a:ext uri="{FF2B5EF4-FFF2-40B4-BE49-F238E27FC236}">
                <a16:creationId xmlns:a16="http://schemas.microsoft.com/office/drawing/2014/main" id="{7B8FE200-2B7E-4E89-90F3-E9F9EC7500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191" y="2374487"/>
            <a:ext cx="1899747" cy="1988131"/>
          </a:xfrm>
          <a:custGeom>
            <a:avLst/>
            <a:gdLst>
              <a:gd name="connsiteX0" fmla="*/ 925844 w 1899747"/>
              <a:gd name="connsiteY0" fmla="*/ 1220 h 1988131"/>
              <a:gd name="connsiteX1" fmla="*/ 1484268 w 1899747"/>
              <a:gd name="connsiteY1" fmla="*/ 115729 h 1988131"/>
              <a:gd name="connsiteX2" fmla="*/ 1738310 w 1899747"/>
              <a:gd name="connsiteY2" fmla="*/ 333096 h 1988131"/>
              <a:gd name="connsiteX3" fmla="*/ 1881237 w 1899747"/>
              <a:gd name="connsiteY3" fmla="*/ 670182 h 1988131"/>
              <a:gd name="connsiteX4" fmla="*/ 1877373 w 1899747"/>
              <a:gd name="connsiteY4" fmla="*/ 1096054 h 1988131"/>
              <a:gd name="connsiteX5" fmla="*/ 1721762 w 1899747"/>
              <a:gd name="connsiteY5" fmla="*/ 1503326 h 1988131"/>
              <a:gd name="connsiteX6" fmla="*/ 1445376 w 1899747"/>
              <a:gd name="connsiteY6" fmla="*/ 1817108 h 1988131"/>
              <a:gd name="connsiteX7" fmla="*/ 1085319 w 1899747"/>
              <a:gd name="connsiteY7" fmla="*/ 1980291 h 1988131"/>
              <a:gd name="connsiteX8" fmla="*/ 706086 w 1899747"/>
              <a:gd name="connsiteY8" fmla="*/ 1895617 h 1988131"/>
              <a:gd name="connsiteX9" fmla="*/ 580352 w 1899747"/>
              <a:gd name="connsiteY9" fmla="*/ 1840527 h 1988131"/>
              <a:gd name="connsiteX10" fmla="*/ 9519 w 1899747"/>
              <a:gd name="connsiteY10" fmla="*/ 1207805 h 1988131"/>
              <a:gd name="connsiteX11" fmla="*/ 173770 w 1899747"/>
              <a:gd name="connsiteY11" fmla="*/ 613870 h 1988131"/>
              <a:gd name="connsiteX12" fmla="*/ 214321 w 1899747"/>
              <a:gd name="connsiteY12" fmla="*/ 537679 h 1988131"/>
              <a:gd name="connsiteX13" fmla="*/ 434855 w 1899747"/>
              <a:gd name="connsiteY13" fmla="*/ 184284 h 1988131"/>
              <a:gd name="connsiteX14" fmla="*/ 713770 w 1899747"/>
              <a:gd name="connsiteY14" fmla="*/ 26058 h 1988131"/>
              <a:gd name="connsiteX15" fmla="*/ 925844 w 1899747"/>
              <a:gd name="connsiteY15" fmla="*/ 1220 h 19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747" h="1988131">
                <a:moveTo>
                  <a:pt x="925844" y="1220"/>
                </a:moveTo>
                <a:cubicBezTo>
                  <a:pt x="1133796" y="-7591"/>
                  <a:pt x="1327023" y="31400"/>
                  <a:pt x="1484268" y="115729"/>
                </a:cubicBezTo>
                <a:cubicBezTo>
                  <a:pt x="1586821" y="170751"/>
                  <a:pt x="1672305" y="243880"/>
                  <a:pt x="1738310" y="333096"/>
                </a:cubicBezTo>
                <a:cubicBezTo>
                  <a:pt x="1808699" y="428301"/>
                  <a:pt x="1856807" y="541689"/>
                  <a:pt x="1881237" y="670182"/>
                </a:cubicBezTo>
                <a:cubicBezTo>
                  <a:pt x="1907142" y="806433"/>
                  <a:pt x="1905859" y="949765"/>
                  <a:pt x="1877373" y="1096054"/>
                </a:cubicBezTo>
                <a:cubicBezTo>
                  <a:pt x="1849730" y="1238488"/>
                  <a:pt x="1795905" y="1379295"/>
                  <a:pt x="1721762" y="1503326"/>
                </a:cubicBezTo>
                <a:cubicBezTo>
                  <a:pt x="1646358" y="1629508"/>
                  <a:pt x="1553338" y="1735098"/>
                  <a:pt x="1445376" y="1817108"/>
                </a:cubicBezTo>
                <a:cubicBezTo>
                  <a:pt x="1335008" y="1900925"/>
                  <a:pt x="1213872" y="1955850"/>
                  <a:pt x="1085319" y="1980291"/>
                </a:cubicBezTo>
                <a:cubicBezTo>
                  <a:pt x="955852" y="2004906"/>
                  <a:pt x="870906" y="1970174"/>
                  <a:pt x="706086" y="1895617"/>
                </a:cubicBezTo>
                <a:cubicBezTo>
                  <a:pt x="666333" y="1877626"/>
                  <a:pt x="625204" y="1859026"/>
                  <a:pt x="580352" y="1840527"/>
                </a:cubicBezTo>
                <a:cubicBezTo>
                  <a:pt x="237669" y="1699150"/>
                  <a:pt x="66957" y="1509914"/>
                  <a:pt x="9519" y="1207805"/>
                </a:cubicBezTo>
                <a:cubicBezTo>
                  <a:pt x="-28179" y="1009531"/>
                  <a:pt x="50093" y="843911"/>
                  <a:pt x="173770" y="613870"/>
                </a:cubicBezTo>
                <a:cubicBezTo>
                  <a:pt x="187589" y="588170"/>
                  <a:pt x="201192" y="562511"/>
                  <a:pt x="214321" y="537679"/>
                </a:cubicBezTo>
                <a:cubicBezTo>
                  <a:pt x="285598" y="403070"/>
                  <a:pt x="352934" y="275945"/>
                  <a:pt x="434855" y="184284"/>
                </a:cubicBezTo>
                <a:cubicBezTo>
                  <a:pt x="513170" y="96656"/>
                  <a:pt x="599180" y="47844"/>
                  <a:pt x="713770" y="26058"/>
                </a:cubicBezTo>
                <a:cubicBezTo>
                  <a:pt x="785572" y="12407"/>
                  <a:pt x="856526" y="4158"/>
                  <a:pt x="925844" y="122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01A1C005-8783-4E18-B3C6-599A2CBC7E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2558" y="4735308"/>
            <a:ext cx="2299136" cy="557784"/>
          </a:xfrm>
        </p:spPr>
        <p:txBody>
          <a:bodyPr rtlCol="0"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 rtl="0"/>
            <a:r>
              <a:rPr lang="de-DE"/>
              <a:t>Name</a:t>
            </a:r>
          </a:p>
        </p:txBody>
      </p:sp>
      <p:sp>
        <p:nvSpPr>
          <p:cNvPr id="24" name="Textplatzhalter 14">
            <a:extLst>
              <a:ext uri="{FF2B5EF4-FFF2-40B4-BE49-F238E27FC236}">
                <a16:creationId xmlns:a16="http://schemas.microsoft.com/office/drawing/2014/main" id="{BE9A3D5B-EC8F-4A64-BB06-F697506D31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62558" y="5312140"/>
            <a:ext cx="2299136" cy="602885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 rtl="0"/>
            <a:r>
              <a:rPr lang="de-DE"/>
              <a:t>Titel</a:t>
            </a:r>
          </a:p>
        </p:txBody>
      </p:sp>
      <p:sp>
        <p:nvSpPr>
          <p:cNvPr id="17" name="Bildplatzhalter 34">
            <a:extLst>
              <a:ext uri="{FF2B5EF4-FFF2-40B4-BE49-F238E27FC236}">
                <a16:creationId xmlns:a16="http://schemas.microsoft.com/office/drawing/2014/main" id="{8201F6F8-BF7C-4F3A-8B60-C8D2624630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0878" y="2373917"/>
            <a:ext cx="1952033" cy="1953149"/>
          </a:xfrm>
          <a:custGeom>
            <a:avLst/>
            <a:gdLst>
              <a:gd name="connsiteX0" fmla="*/ 834934 w 1952033"/>
              <a:gd name="connsiteY0" fmla="*/ 0 h 1953149"/>
              <a:gd name="connsiteX1" fmla="*/ 1244777 w 1952033"/>
              <a:gd name="connsiteY1" fmla="*/ 83940 h 1953149"/>
              <a:gd name="connsiteX2" fmla="*/ 1608877 w 1952033"/>
              <a:gd name="connsiteY2" fmla="*/ 314531 h 1953149"/>
              <a:gd name="connsiteX3" fmla="*/ 1860714 w 1952033"/>
              <a:gd name="connsiteY3" fmla="*/ 647036 h 1953149"/>
              <a:gd name="connsiteX4" fmla="*/ 1952033 w 1952033"/>
              <a:gd name="connsiteY4" fmla="*/ 1033999 h 1953149"/>
              <a:gd name="connsiteX5" fmla="*/ 1800896 w 1952033"/>
              <a:gd name="connsiteY5" fmla="*/ 1393310 h 1953149"/>
              <a:gd name="connsiteX6" fmla="*/ 1724743 w 1952033"/>
              <a:gd name="connsiteY6" fmla="*/ 1507357 h 1953149"/>
              <a:gd name="connsiteX7" fmla="*/ 1010156 w 1952033"/>
              <a:gd name="connsiteY7" fmla="*/ 1953149 h 1953149"/>
              <a:gd name="connsiteX8" fmla="*/ 467692 w 1952033"/>
              <a:gd name="connsiteY8" fmla="*/ 1678894 h 1953149"/>
              <a:gd name="connsiteX9" fmla="*/ 401674 w 1952033"/>
              <a:gd name="connsiteY9" fmla="*/ 1624436 h 1953149"/>
              <a:gd name="connsiteX10" fmla="*/ 101413 w 1952033"/>
              <a:gd name="connsiteY10" fmla="*/ 1339743 h 1953149"/>
              <a:gd name="connsiteX11" fmla="*/ 0 w 1952033"/>
              <a:gd name="connsiteY11" fmla="*/ 1033999 h 1953149"/>
              <a:gd name="connsiteX12" fmla="*/ 227668 w 1952033"/>
              <a:gd name="connsiteY12" fmla="*/ 288483 h 1953149"/>
              <a:gd name="connsiteX13" fmla="*/ 483777 w 1952033"/>
              <a:gd name="connsiteY13" fmla="*/ 78009 h 1953149"/>
              <a:gd name="connsiteX14" fmla="*/ 834934 w 1952033"/>
              <a:gd name="connsiteY14" fmla="*/ 0 h 195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033" h="1953149">
                <a:moveTo>
                  <a:pt x="834934" y="0"/>
                </a:moveTo>
                <a:cubicBezTo>
                  <a:pt x="971031" y="0"/>
                  <a:pt x="1108972" y="28233"/>
                  <a:pt x="1244777" y="83940"/>
                </a:cubicBezTo>
                <a:cubicBezTo>
                  <a:pt x="1377021" y="138088"/>
                  <a:pt x="1502898" y="217834"/>
                  <a:pt x="1608877" y="314531"/>
                </a:cubicBezTo>
                <a:cubicBezTo>
                  <a:pt x="1716700" y="412878"/>
                  <a:pt x="1801441" y="524782"/>
                  <a:pt x="1860714" y="647036"/>
                </a:cubicBezTo>
                <a:cubicBezTo>
                  <a:pt x="1921287" y="772009"/>
                  <a:pt x="1952033" y="902202"/>
                  <a:pt x="1952033" y="1033999"/>
                </a:cubicBezTo>
                <a:cubicBezTo>
                  <a:pt x="1952033" y="1166735"/>
                  <a:pt x="1902980" y="1244252"/>
                  <a:pt x="1800896" y="1393310"/>
                </a:cubicBezTo>
                <a:cubicBezTo>
                  <a:pt x="1776266" y="1429260"/>
                  <a:pt x="1750797" y="1466457"/>
                  <a:pt x="1724743" y="1507357"/>
                </a:cubicBezTo>
                <a:cubicBezTo>
                  <a:pt x="1525643" y="1819835"/>
                  <a:pt x="1311925" y="1953149"/>
                  <a:pt x="1010156" y="1953149"/>
                </a:cubicBezTo>
                <a:cubicBezTo>
                  <a:pt x="812105" y="1953149"/>
                  <a:pt x="666791" y="1844544"/>
                  <a:pt x="467692" y="1678894"/>
                </a:cubicBezTo>
                <a:cubicBezTo>
                  <a:pt x="445449" y="1660385"/>
                  <a:pt x="423206" y="1642098"/>
                  <a:pt x="401674" y="1624436"/>
                </a:cubicBezTo>
                <a:cubicBezTo>
                  <a:pt x="284972" y="1528587"/>
                  <a:pt x="174762" y="1438046"/>
                  <a:pt x="101413" y="1339743"/>
                </a:cubicBezTo>
                <a:cubicBezTo>
                  <a:pt x="31291" y="1245768"/>
                  <a:pt x="0" y="1151481"/>
                  <a:pt x="0" y="1033999"/>
                </a:cubicBezTo>
                <a:cubicBezTo>
                  <a:pt x="0" y="739540"/>
                  <a:pt x="80846" y="474784"/>
                  <a:pt x="227668" y="288483"/>
                </a:cubicBezTo>
                <a:cubicBezTo>
                  <a:pt x="299507" y="197362"/>
                  <a:pt x="385673" y="126535"/>
                  <a:pt x="483777" y="78009"/>
                </a:cubicBezTo>
                <a:cubicBezTo>
                  <a:pt x="588458" y="26271"/>
                  <a:pt x="706585" y="0"/>
                  <a:pt x="8349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DC4743B1-EFFF-41A0-9B71-BA682DEA6B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5983" y="4735308"/>
            <a:ext cx="2299136" cy="557784"/>
          </a:xfrm>
        </p:spPr>
        <p:txBody>
          <a:bodyPr rtlCol="0"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 rtl="0"/>
            <a:r>
              <a:rPr lang="de-DE"/>
              <a:t>Name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F3E67B36-FF15-486B-A34D-9EC0A6AD24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45983" y="5312140"/>
            <a:ext cx="2299136" cy="602885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 rtl="0"/>
            <a:r>
              <a:rPr lang="de-DE"/>
              <a:t>Titel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906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halt 2 Spalte (Vergleichsfol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 rtlCol="0"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 rtlCol="0"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FAFFB3B-DDD9-4451-A445-1716F21B5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72835" y="0"/>
            <a:ext cx="4154519" cy="1314451"/>
            <a:chOff x="5872835" y="0"/>
            <a:chExt cx="4154519" cy="1314451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5B9FEA5-95BE-43A3-A0DC-93B8477BC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5872835" y="0"/>
              <a:ext cx="3991773" cy="1314450"/>
            </a:xfrm>
            <a:custGeom>
              <a:avLst/>
              <a:gdLst>
                <a:gd name="connsiteX0" fmla="*/ 3174283 w 5796193"/>
                <a:gd name="connsiteY0" fmla="*/ 18 h 1908627"/>
                <a:gd name="connsiteX1" fmla="*/ 5218462 w 5796193"/>
                <a:gd name="connsiteY1" fmla="*/ 1459807 h 1908627"/>
                <a:gd name="connsiteX2" fmla="*/ 5309125 w 5796193"/>
                <a:gd name="connsiteY2" fmla="*/ 1537598 h 1908627"/>
                <a:gd name="connsiteX3" fmla="*/ 5693890 w 5796193"/>
                <a:gd name="connsiteY3" fmla="*/ 1830997 h 1908627"/>
                <a:gd name="connsiteX4" fmla="*/ 5796193 w 5796193"/>
                <a:gd name="connsiteY4" fmla="*/ 1908627 h 1908627"/>
                <a:gd name="connsiteX5" fmla="*/ 0 w 5796193"/>
                <a:gd name="connsiteY5" fmla="*/ 1908627 h 1908627"/>
                <a:gd name="connsiteX6" fmla="*/ 36796 w 5796193"/>
                <a:gd name="connsiteY6" fmla="*/ 1862978 h 1908627"/>
                <a:gd name="connsiteX7" fmla="*/ 930039 w 5796193"/>
                <a:gd name="connsiteY7" fmla="*/ 1021399 h 1908627"/>
                <a:gd name="connsiteX8" fmla="*/ 3174283 w 5796193"/>
                <a:gd name="connsiteY8" fmla="*/ 18 h 190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193" h="1908627">
                  <a:moveTo>
                    <a:pt x="3174283" y="18"/>
                  </a:moveTo>
                  <a:cubicBezTo>
                    <a:pt x="3946119" y="-4705"/>
                    <a:pt x="4675803" y="959667"/>
                    <a:pt x="5218462" y="1459807"/>
                  </a:cubicBezTo>
                  <a:cubicBezTo>
                    <a:pt x="5237529" y="1477442"/>
                    <a:pt x="5268648" y="1503898"/>
                    <a:pt x="5309125" y="1537598"/>
                  </a:cubicBezTo>
                  <a:cubicBezTo>
                    <a:pt x="5427311" y="1636255"/>
                    <a:pt x="5560174" y="1732098"/>
                    <a:pt x="5693890" y="1830997"/>
                  </a:cubicBezTo>
                  <a:lnTo>
                    <a:pt x="5796193" y="1908627"/>
                  </a:lnTo>
                  <a:lnTo>
                    <a:pt x="0" y="1908627"/>
                  </a:lnTo>
                  <a:lnTo>
                    <a:pt x="36796" y="1862978"/>
                  </a:lnTo>
                  <a:cubicBezTo>
                    <a:pt x="326152" y="1521692"/>
                    <a:pt x="689989" y="1221705"/>
                    <a:pt x="930039" y="1021399"/>
                  </a:cubicBezTo>
                  <a:cubicBezTo>
                    <a:pt x="1540951" y="511494"/>
                    <a:pt x="2324829" y="5378"/>
                    <a:pt x="3174283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479F2365-436D-4300-8A80-42A44D63E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660515" y="0"/>
              <a:ext cx="3366839" cy="1314451"/>
            </a:xfrm>
            <a:custGeom>
              <a:avLst/>
              <a:gdLst>
                <a:gd name="connsiteX0" fmla="*/ 0 w 4200872"/>
                <a:gd name="connsiteY0" fmla="*/ 0 h 1514020"/>
                <a:gd name="connsiteX1" fmla="*/ 4200872 w 4200872"/>
                <a:gd name="connsiteY1" fmla="*/ 0 h 1514020"/>
                <a:gd name="connsiteX2" fmla="*/ 4142607 w 4200872"/>
                <a:gd name="connsiteY2" fmla="*/ 38563 h 1514020"/>
                <a:gd name="connsiteX3" fmla="*/ 3008795 w 4200872"/>
                <a:gd name="connsiteY3" fmla="*/ 1083181 h 1514020"/>
                <a:gd name="connsiteX4" fmla="*/ 709479 w 4200872"/>
                <a:gd name="connsiteY4" fmla="*/ 810018 h 1514020"/>
                <a:gd name="connsiteX5" fmla="*/ 214372 w 4200872"/>
                <a:gd name="connsiteY5" fmla="*/ 268967 h 1514020"/>
                <a:gd name="connsiteX0" fmla="*/ 4111158 w 4111158"/>
                <a:gd name="connsiteY0" fmla="*/ 0 h 1514020"/>
                <a:gd name="connsiteX1" fmla="*/ 4052893 w 4111158"/>
                <a:gd name="connsiteY1" fmla="*/ 38563 h 1514020"/>
                <a:gd name="connsiteX2" fmla="*/ 2919081 w 4111158"/>
                <a:gd name="connsiteY2" fmla="*/ 1083181 h 1514020"/>
                <a:gd name="connsiteX3" fmla="*/ 619765 w 4111158"/>
                <a:gd name="connsiteY3" fmla="*/ 810018 h 1514020"/>
                <a:gd name="connsiteX4" fmla="*/ 124658 w 4111158"/>
                <a:gd name="connsiteY4" fmla="*/ 268967 h 1514020"/>
                <a:gd name="connsiteX5" fmla="*/ 0 w 4111158"/>
                <a:gd name="connsiteY5" fmla="*/ 83899 h 1514020"/>
                <a:gd name="connsiteX0" fmla="*/ 4146758 w 4146758"/>
                <a:gd name="connsiteY0" fmla="*/ 0 h 1514020"/>
                <a:gd name="connsiteX1" fmla="*/ 4088493 w 4146758"/>
                <a:gd name="connsiteY1" fmla="*/ 38563 h 1514020"/>
                <a:gd name="connsiteX2" fmla="*/ 2954681 w 4146758"/>
                <a:gd name="connsiteY2" fmla="*/ 1083181 h 1514020"/>
                <a:gd name="connsiteX3" fmla="*/ 655365 w 4146758"/>
                <a:gd name="connsiteY3" fmla="*/ 810018 h 1514020"/>
                <a:gd name="connsiteX4" fmla="*/ 160258 w 4146758"/>
                <a:gd name="connsiteY4" fmla="*/ 268967 h 1514020"/>
                <a:gd name="connsiteX5" fmla="*/ 0 w 4146758"/>
                <a:gd name="connsiteY5" fmla="*/ 10654 h 15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6758" h="1514020">
                  <a:moveTo>
                    <a:pt x="4146758" y="0"/>
                  </a:moveTo>
                  <a:lnTo>
                    <a:pt x="4088493" y="38563"/>
                  </a:lnTo>
                  <a:cubicBezTo>
                    <a:pt x="3683117" y="337805"/>
                    <a:pt x="3339000" y="765216"/>
                    <a:pt x="2954681" y="1083181"/>
                  </a:cubicBezTo>
                  <a:cubicBezTo>
                    <a:pt x="2434478" y="1512793"/>
                    <a:pt x="1773669" y="1891699"/>
                    <a:pt x="655365" y="810018"/>
                  </a:cubicBezTo>
                  <a:cubicBezTo>
                    <a:pt x="490981" y="651095"/>
                    <a:pt x="325676" y="468539"/>
                    <a:pt x="160258" y="268967"/>
                  </a:cubicBezTo>
                  <a:cubicBezTo>
                    <a:pt x="88801" y="179311"/>
                    <a:pt x="0" y="10654"/>
                    <a:pt x="0" y="10654"/>
                  </a:cubicBez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>
                <a:solidFill>
                  <a:prstClr val="white"/>
                </a:solidFill>
                <a:latin typeface="Avenir Next LT Pr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87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halt 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203B704-015A-403C-A5A1-762756C46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7467" y="0"/>
            <a:ext cx="5820494" cy="2302951"/>
          </a:xfrm>
          <a:custGeom>
            <a:avLst/>
            <a:gdLst>
              <a:gd name="connsiteX0" fmla="*/ 331087 w 5820494"/>
              <a:gd name="connsiteY0" fmla="*/ 0 h 2302951"/>
              <a:gd name="connsiteX1" fmla="*/ 5820494 w 5820494"/>
              <a:gd name="connsiteY1" fmla="*/ 0 h 2302951"/>
              <a:gd name="connsiteX2" fmla="*/ 5709900 w 5820494"/>
              <a:gd name="connsiteY2" fmla="*/ 213766 h 2302951"/>
              <a:gd name="connsiteX3" fmla="*/ 4932484 w 5820494"/>
              <a:gd name="connsiteY3" fmla="*/ 1340037 h 2302951"/>
              <a:gd name="connsiteX4" fmla="*/ 3361811 w 5820494"/>
              <a:gd name="connsiteY4" fmla="*/ 2268288 h 2302951"/>
              <a:gd name="connsiteX5" fmla="*/ 286590 w 5820494"/>
              <a:gd name="connsiteY5" fmla="*/ 1322722 h 2302951"/>
              <a:gd name="connsiteX6" fmla="*/ 251826 w 5820494"/>
              <a:gd name="connsiteY6" fmla="*/ 87954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3200400" cy="761999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7999"/>
            <a:ext cx="3200400" cy="3048000"/>
          </a:xfrm>
        </p:spPr>
        <p:txBody>
          <a:bodyPr rtlCol="0"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2285999"/>
            <a:ext cx="3200400" cy="761999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3047999"/>
            <a:ext cx="3200400" cy="3048000"/>
          </a:xfrm>
        </p:spPr>
        <p:txBody>
          <a:bodyPr rtlCol="0"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4EB2F7F-9194-43CA-B2EE-6C327D14A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600" y="2286001"/>
            <a:ext cx="3200400" cy="761999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FFB1243F-4E49-476D-B798-341DC014DE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0" y="3047999"/>
            <a:ext cx="3200400" cy="3048000"/>
          </a:xfrm>
        </p:spPr>
        <p:txBody>
          <a:bodyPr rtlCol="0"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7CE569E-9B7C-4CB9-AB80-C0841F922C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575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sz="900" dirty="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/>
              <a:t>Textmasterformat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 rtl="0"/>
            <a:r>
              <a:rPr lang="de-DE"/>
              <a:t>1.02.20XX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 rtl="0"/>
            <a:r>
              <a:rPr lang="de-DE"/>
              <a:t>Beispiel für einen Fußzeilentext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 rtl="0"/>
            <a:fld id="{07CE569E-9B7C-4CB9-AB80-C0841F922CF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5455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72" r:id="rId2"/>
    <p:sldLayoutId id="2147483662" r:id="rId3"/>
    <p:sldLayoutId id="2147483667" r:id="rId4"/>
    <p:sldLayoutId id="2147483650" r:id="rId5"/>
    <p:sldLayoutId id="2147483655" r:id="rId6"/>
    <p:sldLayoutId id="2147483670" r:id="rId7"/>
    <p:sldLayoutId id="2147483653" r:id="rId8"/>
    <p:sldLayoutId id="2147483671" r:id="rId9"/>
    <p:sldLayoutId id="2147483666" r:id="rId10"/>
    <p:sldLayoutId id="2147483663" r:id="rId11"/>
    <p:sldLayoutId id="2147483651" r:id="rId12"/>
    <p:sldLayoutId id="2147483649" r:id="rId13"/>
    <p:sldLayoutId id="2147483652" r:id="rId14"/>
    <p:sldLayoutId id="2147483654" r:id="rId15"/>
    <p:sldLayoutId id="2147483669" r:id="rId16"/>
    <p:sldLayoutId id="2147483656" r:id="rId17"/>
    <p:sldLayoutId id="2147483657" r:id="rId18"/>
    <p:sldLayoutId id="214748365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480">
          <p15:clr>
            <a:srgbClr val="F26B43"/>
          </p15:clr>
        </p15:guide>
        <p15:guide id="3" pos="960">
          <p15:clr>
            <a:srgbClr val="F26B43"/>
          </p15:clr>
        </p15:guide>
        <p15:guide id="4" pos="1440">
          <p15:clr>
            <a:srgbClr val="F26B43"/>
          </p15:clr>
        </p15:guide>
        <p15:guide id="5" pos="1920">
          <p15:clr>
            <a:srgbClr val="F26B43"/>
          </p15:clr>
        </p15:guide>
        <p15:guide id="6" pos="2400">
          <p15:clr>
            <a:srgbClr val="F26B43"/>
          </p15:clr>
        </p15:guide>
        <p15:guide id="7" pos="2880">
          <p15:clr>
            <a:srgbClr val="F26B43"/>
          </p15:clr>
        </p15:guide>
        <p15:guide id="8" pos="3360">
          <p15:clr>
            <a:srgbClr val="F26B43"/>
          </p15:clr>
        </p15:guide>
        <p15:guide id="9" pos="3840">
          <p15:clr>
            <a:srgbClr val="F26B43"/>
          </p15:clr>
        </p15:guide>
        <p15:guide id="10" pos="4320">
          <p15:clr>
            <a:srgbClr val="F26B43"/>
          </p15:clr>
        </p15:guide>
        <p15:guide id="11" pos="4800">
          <p15:clr>
            <a:srgbClr val="F26B43"/>
          </p15:clr>
        </p15:guide>
        <p15:guide id="12" pos="5280">
          <p15:clr>
            <a:srgbClr val="F26B43"/>
          </p15:clr>
        </p15:guide>
        <p15:guide id="13" pos="5760">
          <p15:clr>
            <a:srgbClr val="F26B43"/>
          </p15:clr>
        </p15:guide>
        <p15:guide id="14" pos="6240">
          <p15:clr>
            <a:srgbClr val="F26B43"/>
          </p15:clr>
        </p15:guide>
        <p15:guide id="15" pos="6720">
          <p15:clr>
            <a:srgbClr val="F26B43"/>
          </p15:clr>
        </p15:guide>
        <p15:guide id="16" pos="7200">
          <p15:clr>
            <a:srgbClr val="F26B43"/>
          </p15:clr>
        </p15:guide>
        <p15:guide id="17" pos="7680">
          <p15:clr>
            <a:srgbClr val="F26B43"/>
          </p15:clr>
        </p15:guide>
        <p15:guide id="18" orient="horz">
          <p15:clr>
            <a:srgbClr val="F26B43"/>
          </p15:clr>
        </p15:guide>
        <p15:guide id="19" orient="horz" pos="480">
          <p15:clr>
            <a:srgbClr val="F26B43"/>
          </p15:clr>
        </p15:guide>
        <p15:guide id="20" orient="horz" pos="960">
          <p15:clr>
            <a:srgbClr val="F26B43"/>
          </p15:clr>
        </p15:guide>
        <p15:guide id="21" orient="horz" pos="1440">
          <p15:clr>
            <a:srgbClr val="F26B43"/>
          </p15:clr>
        </p15:guide>
        <p15:guide id="22" orient="horz" pos="1920">
          <p15:clr>
            <a:srgbClr val="F26B43"/>
          </p15:clr>
        </p15:guide>
        <p15:guide id="23" orient="horz" pos="2400">
          <p15:clr>
            <a:srgbClr val="F26B43"/>
          </p15:clr>
        </p15:guide>
        <p15:guide id="24" orient="horz" pos="2880">
          <p15:clr>
            <a:srgbClr val="F26B43"/>
          </p15:clr>
        </p15:guide>
        <p15:guide id="25" orient="horz" pos="3360">
          <p15:clr>
            <a:srgbClr val="F26B43"/>
          </p15:clr>
        </p15:guide>
        <p15:guide id="26" orient="horz" pos="3840">
          <p15:clr>
            <a:srgbClr val="F26B43"/>
          </p15:clr>
        </p15:guide>
        <p15:guide id="27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ildplatzhalter 51" descr="Kaffeebohnen">
            <a:extLst>
              <a:ext uri="{FF2B5EF4-FFF2-40B4-BE49-F238E27FC236}">
                <a16:creationId xmlns:a16="http://schemas.microsoft.com/office/drawing/2014/main" id="{C388A144-7F73-4841-9C0E-A3A1C8B66D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85" y="-19685"/>
            <a:ext cx="12198985" cy="6877685"/>
          </a:xfr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514543A8-30F8-48A3-9966-2C87455FC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de-DE" dirty="0"/>
              <a:t>Die Plätzchen passen in dieser Zeit am besten zum Kaffee</a:t>
            </a:r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90F4C458-488B-4A00-BBE6-56D166E4C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1" y="4864100"/>
            <a:ext cx="5600699" cy="914400"/>
          </a:xfrm>
        </p:spPr>
        <p:txBody>
          <a:bodyPr rtlCol="0">
            <a:normAutofit/>
          </a:bodyPr>
          <a:lstStyle/>
          <a:p>
            <a:pPr algn="ctr" rtl="0"/>
            <a:r>
              <a:rPr lang="de-DE" b="1" i="1" dirty="0"/>
              <a:t>Vorbereitet fürs Weihnachtsfest</a:t>
            </a:r>
          </a:p>
        </p:txBody>
      </p:sp>
      <p:sp>
        <p:nvSpPr>
          <p:cNvPr id="50" name="Freihandform: Form 49">
            <a:extLst>
              <a:ext uri="{FF2B5EF4-FFF2-40B4-BE49-F238E27FC236}">
                <a16:creationId xmlns:a16="http://schemas.microsoft.com/office/drawing/2014/main" id="{DE0ACD1F-5E64-47CD-BF6C-FED863721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8338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72A83F8-85EC-4352-8205-9AFBED7C6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22" y="595919"/>
            <a:ext cx="11004282" cy="566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2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415D67F-3D1C-4AD0-A77D-F79B21074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301916"/>
            <a:ext cx="4010025" cy="625416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4BA8ED6-F7DC-45E1-B38C-19BF8103D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12" y="376882"/>
            <a:ext cx="66579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7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Kaffee auf einem Holztisch mit Wasser ">
            <a:extLst>
              <a:ext uri="{FF2B5EF4-FFF2-40B4-BE49-F238E27FC236}">
                <a16:creationId xmlns:a16="http://schemas.microsoft.com/office/drawing/2014/main" id="{A6793210-E409-4229-B0C0-76710EC7F3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62007"/>
            <a:ext cx="5948797" cy="6095979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546225AE-4CA8-4E07-9008-E78131E34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46976" y="326081"/>
            <a:ext cx="4511097" cy="5762551"/>
          </a:xfrm>
        </p:spPr>
      </p:pic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BE4F2156-6613-4004-9B59-5568A455A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216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3459F15-6064-48AF-B1A3-6FD2E68CB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93" y="559445"/>
            <a:ext cx="5707083" cy="564450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9DB3C52-FD5A-40CA-A485-CF86AD03C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919" y="559445"/>
            <a:ext cx="5402613" cy="52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60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65BFB1-91CF-43DC-9B5D-DF65E5A7E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/>
              <a:t>Beispiel für einen Fußzeilentext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0D1BD6-FBF3-4C10-8338-3439D174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559445"/>
            <a:ext cx="4597401" cy="61298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172D34E-AAF1-4F9F-B4DF-37CA7ED5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709" y="243855"/>
            <a:ext cx="4621523" cy="61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19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E8CBF4D-DA9C-47FB-8F62-CEC62AF3D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04" y="1212113"/>
            <a:ext cx="6612835" cy="474418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9BB35CC-C2BC-44D9-956E-8CCD31F0C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834" y="527050"/>
            <a:ext cx="4480204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07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152FCCE-CB80-48CD-9C9F-3A3CA1DD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" y="708025"/>
            <a:ext cx="6371167" cy="47783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5621016-7171-4E6E-A019-3D9E2AEAE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48386" y="1828801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941E37C-278F-432E-BFD1-FAFC40EDC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95714" y="962820"/>
            <a:ext cx="6432551" cy="48244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D091333-6014-478F-B55C-DBAF2B713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496" y="73269"/>
            <a:ext cx="6524978" cy="36703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E97C25-B7BB-4489-8488-40E009A02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13762"/>
            <a:ext cx="5169268" cy="29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91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8C0F151-C7D6-43CE-984A-CF11532A5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25" y="849312"/>
            <a:ext cx="6408852" cy="5689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3E932B7-ED3F-45BB-B02E-9BACB1C75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154" y="547646"/>
            <a:ext cx="4903801" cy="333151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D1D716B-9140-4A70-9945-269E66136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310" y="4216400"/>
            <a:ext cx="5048645" cy="203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4292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575.tgt.Office_50301253_TF00180828_Win32_OJ112196131.potx" id="{0D5C59C9-EF6A-44A5-898A-B9A462B57242}" vid="{D07CB5B2-DAA2-48AF-8C57-52DA2CEF1DF0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F7E09F-F817-4A99-A43E-1B7B2298E8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09E108-931D-49EA-88D9-2D9B8E90167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56FC496-221D-4D11-9DFD-2E47AEB2A1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Kieselstein-Design</Template>
  <TotalTime>0</TotalTime>
  <Words>19</Words>
  <Application>Microsoft Office PowerPoint</Application>
  <PresentationFormat>Breitbild</PresentationFormat>
  <Paragraphs>5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Meiryo</vt:lpstr>
      <vt:lpstr>Arial</vt:lpstr>
      <vt:lpstr>Avenir Next LT Pro</vt:lpstr>
      <vt:lpstr>Avenir Next LT Pro Light</vt:lpstr>
      <vt:lpstr>Calibri</vt:lpstr>
      <vt:lpstr>Sitka Subheading</vt:lpstr>
      <vt:lpstr>PebbleVTI</vt:lpstr>
      <vt:lpstr>Die Plätzchen passen in dieser Zeit am besten zum Kaffee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Plätzchen passen in dieser Zeit am Besten zum Kaffee</dc:title>
  <dc:creator>Helen</dc:creator>
  <cp:lastModifiedBy>Heidi</cp:lastModifiedBy>
  <cp:revision>2</cp:revision>
  <dcterms:created xsi:type="dcterms:W3CDTF">2021-12-14T21:42:08Z</dcterms:created>
  <dcterms:modified xsi:type="dcterms:W3CDTF">2021-12-16T19:12:27Z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