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631F5-ED8A-4472-B84D-AA7902075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Weitere Bilder von Eigenproduktionen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C60188-F835-43FB-A411-ABC4F64047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Jahrmarkter als Selbstversorger</a:t>
            </a:r>
          </a:p>
        </p:txBody>
      </p:sp>
    </p:spTree>
    <p:extLst>
      <p:ext uri="{BB962C8B-B14F-4D97-AF65-F5344CB8AC3E}">
        <p14:creationId xmlns:p14="http://schemas.microsoft.com/office/powerpoint/2010/main" val="93722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045EC-9FC5-435D-B73C-CFE3ACAC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334" y="438912"/>
            <a:ext cx="6805566" cy="653288"/>
          </a:xfrm>
        </p:spPr>
        <p:txBody>
          <a:bodyPr>
            <a:normAutofit/>
          </a:bodyPr>
          <a:lstStyle/>
          <a:p>
            <a:r>
              <a:rPr lang="de-DE" sz="2400" b="1" i="1" dirty="0"/>
              <a:t>Olivenplantage in Griechenland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AE07DF3-2449-4CC4-B099-3F6C99726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334" y="1193800"/>
            <a:ext cx="7605666" cy="42781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385C15A-E841-4C51-89BD-D4CBD4B01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22" y="1193801"/>
            <a:ext cx="3057478" cy="543551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A58848C-3789-4494-A9AD-97D3FADA3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4646215"/>
            <a:ext cx="3619500" cy="20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9173B8-A668-4B8A-96E2-C134702FC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050924"/>
            <a:ext cx="7302500" cy="547687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00906C1-6A57-43FA-A9A7-EB2EDB69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888" y="330201"/>
            <a:ext cx="7066723" cy="584199"/>
          </a:xfrm>
        </p:spPr>
        <p:txBody>
          <a:bodyPr>
            <a:normAutofit/>
          </a:bodyPr>
          <a:lstStyle/>
          <a:p>
            <a:r>
              <a:rPr lang="de-DE" sz="2400" b="1" i="1" dirty="0"/>
              <a:t>Lammschlachtung auf Mallorca</a:t>
            </a:r>
          </a:p>
        </p:txBody>
      </p:sp>
    </p:spTree>
    <p:extLst>
      <p:ext uri="{BB962C8B-B14F-4D97-AF65-F5344CB8AC3E}">
        <p14:creationId xmlns:p14="http://schemas.microsoft.com/office/powerpoint/2010/main" val="96111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E5B5EC3-4D0B-425C-B6A7-0D9C0F8C6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226" y="359608"/>
            <a:ext cx="9059574" cy="61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0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2456D88-18C3-4326-9D7D-33A2BE2D9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569" y="349250"/>
            <a:ext cx="8886397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2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BE5B9D5-4298-427F-95F2-FDC51431E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497" y="546100"/>
            <a:ext cx="3595714" cy="60833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0FE4104-4F15-462E-98F2-CBA18274F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366" y="1136751"/>
            <a:ext cx="6101534" cy="43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7A97184-7F8B-4CFF-8896-58706EDB8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18" y="927100"/>
            <a:ext cx="3036094" cy="539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A0BC865-7A30-49EC-89CC-DB12A0B53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668" y="927100"/>
            <a:ext cx="4048125" cy="5397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6001D9-DFAA-4529-A95C-084EA6961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679" y="927101"/>
            <a:ext cx="3045222" cy="54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9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CDF957-1C06-44B3-9404-2B11F9BDF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528" y="266700"/>
            <a:ext cx="4216400" cy="31623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9BC056B-A8D4-450B-8183-61CAB18A8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266700"/>
            <a:ext cx="4749800" cy="35623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F6F7257-66C8-4443-953D-3CF422629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500" y="3571874"/>
            <a:ext cx="4216400" cy="31623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CC14807-EE27-4A17-A0FF-706402625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306" y="4009382"/>
            <a:ext cx="4216400" cy="272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84124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13</Words>
  <Application>Microsoft Office PowerPoint</Application>
  <PresentationFormat>Breitbild</PresentationFormat>
  <Paragraphs>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Fetzen</vt:lpstr>
      <vt:lpstr>Weitere Bilder von Eigenproduktionen</vt:lpstr>
      <vt:lpstr>Olivenplantage in Griechenland </vt:lpstr>
      <vt:lpstr>Lammschlachtung auf Mallorca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Weitere Bilder von Eigenproduktion</dc:title>
  <dc:creator>Helen</dc:creator>
  <cp:lastModifiedBy>Heidi</cp:lastModifiedBy>
  <cp:revision>4</cp:revision>
  <dcterms:created xsi:type="dcterms:W3CDTF">2021-12-12T22:44:35Z</dcterms:created>
  <dcterms:modified xsi:type="dcterms:W3CDTF">2021-12-16T18:57:21Z</dcterms:modified>
</cp:coreProperties>
</file>