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7" r:id="rId5"/>
    <p:sldId id="258" r:id="rId6"/>
    <p:sldId id="270" r:id="rId7"/>
    <p:sldId id="271" r:id="rId8"/>
    <p:sldId id="272" r:id="rId9"/>
    <p:sldId id="269" r:id="rId10"/>
    <p:sldId id="273" r:id="rId11"/>
  </p:sldIdLst>
  <p:sldSz cx="12188825"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80" autoAdjust="0"/>
  </p:normalViewPr>
  <p:slideViewPr>
    <p:cSldViewPr>
      <p:cViewPr varScale="1">
        <p:scale>
          <a:sx n="78" d="100"/>
          <a:sy n="78" d="100"/>
        </p:scale>
        <p:origin x="132" y="102"/>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23AD615-F7B9-4CA9-9630-D989E6B4EEBC}" type="datetime1">
              <a:rPr lang="de-DE" smtClean="0"/>
              <a:t>09.12.2021</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de-DE" smtClean="0"/>
              <a:pPr algn="r" rtl="0"/>
              <a:t>‹Nr.›</a:t>
            </a:fld>
            <a:endParaRPr lang="de-DE"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20BF37A-35FB-46AF-80C3-B0D3242F2FFD}" type="datetime1">
              <a:rPr lang="de-DE" smtClean="0"/>
              <a:pPr/>
              <a:t>09.12.2021</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dirty="0"/>
              <a:t>Textmasterformat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de-DE" smtClean="0"/>
              <a:pPr/>
              <a:t>‹Nr.›</a:t>
            </a:fld>
            <a:endParaRPr lang="de-DE"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2E61351F-DBB1-4664-ADA9-83BC7CB8848D}" type="slidenum">
              <a:rPr lang="de-DE" smtClean="0"/>
              <a:t>1</a:t>
            </a:fld>
            <a:endParaRPr lang="de-DE" dirty="0"/>
          </a:p>
        </p:txBody>
      </p:sp>
    </p:spTree>
    <p:extLst>
      <p:ext uri="{BB962C8B-B14F-4D97-AF65-F5344CB8AC3E}">
        <p14:creationId xmlns:p14="http://schemas.microsoft.com/office/powerpoint/2010/main" val="38228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E61351F-DBB1-4664-ADA9-83BC7CB8848D}" type="slidenum">
              <a:rPr lang="de-DE" smtClean="0"/>
              <a:pPr/>
              <a:t>2</a:t>
            </a:fld>
            <a:endParaRPr lang="de-DE" dirty="0"/>
          </a:p>
        </p:txBody>
      </p:sp>
    </p:spTree>
    <p:extLst>
      <p:ext uri="{BB962C8B-B14F-4D97-AF65-F5344CB8AC3E}">
        <p14:creationId xmlns:p14="http://schemas.microsoft.com/office/powerpoint/2010/main" val="267690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E61351F-DBB1-4664-ADA9-83BC7CB8848D}" type="slidenum">
              <a:rPr lang="de-DE" smtClean="0"/>
              <a:pPr/>
              <a:t>6</a:t>
            </a:fld>
            <a:endParaRPr lang="de-DE" dirty="0"/>
          </a:p>
        </p:txBody>
      </p:sp>
    </p:spTree>
    <p:extLst>
      <p:ext uri="{BB962C8B-B14F-4D97-AF65-F5344CB8AC3E}">
        <p14:creationId xmlns:p14="http://schemas.microsoft.com/office/powerpoint/2010/main" val="2077743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93814" y="990600"/>
            <a:ext cx="8458200" cy="3200400"/>
          </a:xfrm>
        </p:spPr>
        <p:txBody>
          <a:bodyPr rtlCol="0">
            <a:normAutofit/>
          </a:bodyPr>
          <a:lstStyle>
            <a:lvl1pPr algn="l" rtl="0">
              <a:defRPr sz="6000"/>
            </a:lvl1pPr>
          </a:lstStyle>
          <a:p>
            <a:pPr rtl="0"/>
            <a:r>
              <a:rPr lang="de-DE"/>
              <a:t>Mastertitelformat bearbeiten</a:t>
            </a:r>
            <a:endParaRPr lang="de-DE" dirty="0"/>
          </a:p>
        </p:txBody>
      </p:sp>
      <p:sp>
        <p:nvSpPr>
          <p:cNvPr id="3" name="Untertitel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de-DE"/>
              <a:t>Master-Untertitelformat bearbeiten</a:t>
            </a:r>
            <a:endParaRPr lang="de-DE" dirty="0"/>
          </a:p>
        </p:txBody>
      </p:sp>
      <p:sp>
        <p:nvSpPr>
          <p:cNvPr id="4" name="Datumsplatzhalter 3"/>
          <p:cNvSpPr>
            <a:spLocks noGrp="1"/>
          </p:cNvSpPr>
          <p:nvPr>
            <p:ph type="dt" sz="half" idx="10"/>
          </p:nvPr>
        </p:nvSpPr>
        <p:spPr/>
        <p:txBody>
          <a:bodyPr rtlCol="0"/>
          <a:lstStyle>
            <a:lvl1pPr algn="l" rtl="0">
              <a:defRPr sz="1100"/>
            </a:lvl1pPr>
          </a:lstStyle>
          <a:p>
            <a:fld id="{EA46BD94-2FD0-40AA-9E78-13B3B4B10815}" type="datetime1">
              <a:rPr lang="de-DE" smtClean="0"/>
              <a:pPr/>
              <a:t>09.12.2021</a:t>
            </a:fld>
            <a:endParaRPr lang="de-DE" dirty="0"/>
          </a:p>
        </p:txBody>
      </p:sp>
      <p:sp>
        <p:nvSpPr>
          <p:cNvPr id="5" name="Fußzeilenplatzhalter 4"/>
          <p:cNvSpPr>
            <a:spLocks noGrp="1"/>
          </p:cNvSpPr>
          <p:nvPr>
            <p:ph type="ftr" sz="quarter" idx="11"/>
          </p:nvPr>
        </p:nvSpPr>
        <p:spPr/>
        <p:txBody>
          <a:bodyPr rtlCol="0"/>
          <a:lstStyle>
            <a:lvl1pPr algn="ctr" rtl="0">
              <a:defRPr sz="1100"/>
            </a:lvl1pPr>
          </a:lstStyle>
          <a:p>
            <a:endParaRPr lang="de-DE" dirty="0"/>
          </a:p>
        </p:txBody>
      </p:sp>
      <p:sp>
        <p:nvSpPr>
          <p:cNvPr id="6" name="Foliennummernplatzhalter 5"/>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lgn="l" rtl="0">
              <a:defRPr sz="1100"/>
            </a:lvl1pPr>
          </a:lstStyle>
          <a:p>
            <a:fld id="{CC70AB1F-8569-428E-B42A-26EA39748EB7}" type="datetime1">
              <a:rPr lang="de-DE" smtClean="0"/>
              <a:pPr/>
              <a:t>09.12.2021</a:t>
            </a:fld>
            <a:endParaRPr lang="de-DE" dirty="0"/>
          </a:p>
        </p:txBody>
      </p:sp>
      <p:sp>
        <p:nvSpPr>
          <p:cNvPr id="5" name="Fußzeilenplatzhalter 4"/>
          <p:cNvSpPr>
            <a:spLocks noGrp="1"/>
          </p:cNvSpPr>
          <p:nvPr>
            <p:ph type="ftr" sz="quarter" idx="11"/>
          </p:nvPr>
        </p:nvSpPr>
        <p:spPr/>
        <p:txBody>
          <a:bodyPr rtlCol="0"/>
          <a:lstStyle>
            <a:lvl1pPr algn="ctr" rtl="0">
              <a:defRPr sz="1100"/>
            </a:lvl1pPr>
          </a:lstStyle>
          <a:p>
            <a:endParaRPr lang="de-DE" dirty="0"/>
          </a:p>
        </p:txBody>
      </p:sp>
      <p:sp>
        <p:nvSpPr>
          <p:cNvPr id="6" name="Foliennummernplatzhalter 5"/>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752014" y="381000"/>
            <a:ext cx="1904998" cy="5791200"/>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lgn="l" rtl="0">
              <a:defRPr sz="1100"/>
            </a:lvl1pPr>
          </a:lstStyle>
          <a:p>
            <a:fld id="{68341A09-17F0-4FA8-8CAC-4F6FB8D3075D}" type="datetime1">
              <a:rPr lang="de-DE" smtClean="0"/>
              <a:pPr/>
              <a:t>09.12.2021</a:t>
            </a:fld>
            <a:endParaRPr lang="de-DE" dirty="0"/>
          </a:p>
        </p:txBody>
      </p:sp>
      <p:sp>
        <p:nvSpPr>
          <p:cNvPr id="5" name="Fußzeilenplatzhalter 4"/>
          <p:cNvSpPr>
            <a:spLocks noGrp="1"/>
          </p:cNvSpPr>
          <p:nvPr>
            <p:ph type="ftr" sz="quarter" idx="11"/>
          </p:nvPr>
        </p:nvSpPr>
        <p:spPr/>
        <p:txBody>
          <a:bodyPr rtlCol="0"/>
          <a:lstStyle>
            <a:lvl1pPr algn="ctr" rtl="0">
              <a:defRPr sz="1100"/>
            </a:lvl1pPr>
          </a:lstStyle>
          <a:p>
            <a:endParaRPr lang="de-DE" dirty="0"/>
          </a:p>
        </p:txBody>
      </p:sp>
      <p:sp>
        <p:nvSpPr>
          <p:cNvPr id="6" name="Foliennummernplatzhalter 5"/>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lgn="l" rtl="0">
              <a:defRPr sz="1100"/>
            </a:lvl1pPr>
          </a:lstStyle>
          <a:p>
            <a:fld id="{55292518-4F25-43B4-8A56-ADBE8058AA48}" type="datetime1">
              <a:rPr lang="de-DE" smtClean="0"/>
              <a:pPr/>
              <a:t>09.12.2021</a:t>
            </a:fld>
            <a:endParaRPr lang="de-DE" dirty="0"/>
          </a:p>
        </p:txBody>
      </p:sp>
      <p:sp>
        <p:nvSpPr>
          <p:cNvPr id="5" name="Fußzeilenplatzhalter 4"/>
          <p:cNvSpPr>
            <a:spLocks noGrp="1"/>
          </p:cNvSpPr>
          <p:nvPr>
            <p:ph type="ftr" sz="quarter" idx="11"/>
          </p:nvPr>
        </p:nvSpPr>
        <p:spPr/>
        <p:txBody>
          <a:bodyPr rtlCol="0"/>
          <a:lstStyle>
            <a:lvl1pPr algn="ctr" rtl="0">
              <a:defRPr sz="1100"/>
            </a:lvl1pPr>
          </a:lstStyle>
          <a:p>
            <a:endParaRPr lang="de-DE" dirty="0"/>
          </a:p>
        </p:txBody>
      </p:sp>
      <p:sp>
        <p:nvSpPr>
          <p:cNvPr id="6" name="Foliennummernplatzhalter 5"/>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de-DE"/>
              <a:t>Mastertitelformat bearbeiten</a:t>
            </a:r>
            <a:endParaRPr lang="de-DE" dirty="0"/>
          </a:p>
        </p:txBody>
      </p:sp>
      <p:sp>
        <p:nvSpPr>
          <p:cNvPr id="3" name="Textplatzhalter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de-DE"/>
              <a:t>Mastertextformat bearbeiten</a:t>
            </a:r>
          </a:p>
        </p:txBody>
      </p:sp>
      <p:sp>
        <p:nvSpPr>
          <p:cNvPr id="4" name="Datumsplatzhalter 3"/>
          <p:cNvSpPr>
            <a:spLocks noGrp="1"/>
          </p:cNvSpPr>
          <p:nvPr>
            <p:ph type="dt" sz="half" idx="10"/>
          </p:nvPr>
        </p:nvSpPr>
        <p:spPr/>
        <p:txBody>
          <a:bodyPr rtlCol="0"/>
          <a:lstStyle>
            <a:lvl1pPr algn="l" rtl="0">
              <a:defRPr sz="1100"/>
            </a:lvl1pPr>
          </a:lstStyle>
          <a:p>
            <a:fld id="{870E1608-88FC-4497-8BA7-659ADFFD9BF4}" type="datetime1">
              <a:rPr lang="de-DE" smtClean="0"/>
              <a:pPr/>
              <a:t>09.12.2021</a:t>
            </a:fld>
            <a:endParaRPr lang="de-DE" dirty="0"/>
          </a:p>
        </p:txBody>
      </p:sp>
      <p:sp>
        <p:nvSpPr>
          <p:cNvPr id="5" name="Fußzeilenplatzhalter 4"/>
          <p:cNvSpPr>
            <a:spLocks noGrp="1"/>
          </p:cNvSpPr>
          <p:nvPr>
            <p:ph type="ftr" sz="quarter" idx="11"/>
          </p:nvPr>
        </p:nvSpPr>
        <p:spPr/>
        <p:txBody>
          <a:bodyPr rtlCol="0"/>
          <a:lstStyle>
            <a:lvl1pPr algn="ctr" rtl="0">
              <a:defRPr sz="1100"/>
            </a:lvl1pPr>
          </a:lstStyle>
          <a:p>
            <a:endParaRPr lang="de-DE" dirty="0"/>
          </a:p>
        </p:txBody>
      </p:sp>
      <p:sp>
        <p:nvSpPr>
          <p:cNvPr id="6" name="Foliennummernplatzhalter 5"/>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lvl1pPr algn="l" rtl="0">
              <a:defRPr sz="1100"/>
            </a:lvl1pPr>
          </a:lstStyle>
          <a:p>
            <a:fld id="{4232C972-70D1-4B70-8EE5-7BBCC119397C}" type="datetime1">
              <a:rPr lang="de-DE" smtClean="0"/>
              <a:pPr/>
              <a:t>09.12.2021</a:t>
            </a:fld>
            <a:endParaRPr lang="de-DE" dirty="0"/>
          </a:p>
        </p:txBody>
      </p:sp>
      <p:sp>
        <p:nvSpPr>
          <p:cNvPr id="6" name="Fußzeilenplatzhalter 5"/>
          <p:cNvSpPr>
            <a:spLocks noGrp="1"/>
          </p:cNvSpPr>
          <p:nvPr>
            <p:ph type="ftr" sz="quarter" idx="11"/>
          </p:nvPr>
        </p:nvSpPr>
        <p:spPr/>
        <p:txBody>
          <a:bodyPr rtlCol="0"/>
          <a:lstStyle>
            <a:lvl1pPr algn="ctr" rtl="0">
              <a:defRPr sz="1100"/>
            </a:lvl1pPr>
          </a:lstStyle>
          <a:p>
            <a:endParaRPr lang="de-DE" dirty="0"/>
          </a:p>
        </p:txBody>
      </p:sp>
      <p:sp>
        <p:nvSpPr>
          <p:cNvPr id="7" name="Foliennummernplatzhalter 6"/>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a:t>Mastertitelformat bearbeiten</a:t>
            </a:r>
            <a:endParaRPr lang="de-DE" dirty="0"/>
          </a:p>
        </p:txBody>
      </p:sp>
      <p:sp>
        <p:nvSpPr>
          <p:cNvPr id="3" name="Textplatzhalter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4" name="Inhaltsplatzhalter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6" name="Inhaltsplatzhalter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7" name="Datumsplatzhalter 6"/>
          <p:cNvSpPr>
            <a:spLocks noGrp="1"/>
          </p:cNvSpPr>
          <p:nvPr>
            <p:ph type="dt" sz="half" idx="10"/>
          </p:nvPr>
        </p:nvSpPr>
        <p:spPr/>
        <p:txBody>
          <a:bodyPr rtlCol="0"/>
          <a:lstStyle>
            <a:lvl1pPr algn="l" rtl="0">
              <a:defRPr sz="1100"/>
            </a:lvl1pPr>
          </a:lstStyle>
          <a:p>
            <a:fld id="{1C4366C3-693F-490B-A84F-9FC931FD04DF}" type="datetime1">
              <a:rPr lang="de-DE" smtClean="0"/>
              <a:pPr/>
              <a:t>09.12.2021</a:t>
            </a:fld>
            <a:endParaRPr lang="de-DE" dirty="0"/>
          </a:p>
        </p:txBody>
      </p:sp>
      <p:sp>
        <p:nvSpPr>
          <p:cNvPr id="8" name="Fußzeilenplatzhalter 7"/>
          <p:cNvSpPr>
            <a:spLocks noGrp="1"/>
          </p:cNvSpPr>
          <p:nvPr>
            <p:ph type="ftr" sz="quarter" idx="11"/>
          </p:nvPr>
        </p:nvSpPr>
        <p:spPr/>
        <p:txBody>
          <a:bodyPr rtlCol="0"/>
          <a:lstStyle>
            <a:lvl1pPr algn="ctr" rtl="0">
              <a:defRPr sz="1100"/>
            </a:lvl1pPr>
          </a:lstStyle>
          <a:p>
            <a:endParaRPr lang="de-DE" dirty="0"/>
          </a:p>
        </p:txBody>
      </p:sp>
      <p:sp>
        <p:nvSpPr>
          <p:cNvPr id="9" name="Foliennummernplatzhalter 8"/>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Datumsplatzhalter 2"/>
          <p:cNvSpPr>
            <a:spLocks noGrp="1"/>
          </p:cNvSpPr>
          <p:nvPr>
            <p:ph type="dt" sz="half" idx="10"/>
          </p:nvPr>
        </p:nvSpPr>
        <p:spPr/>
        <p:txBody>
          <a:bodyPr rtlCol="0"/>
          <a:lstStyle>
            <a:lvl1pPr algn="l" rtl="0">
              <a:defRPr sz="1100"/>
            </a:lvl1pPr>
          </a:lstStyle>
          <a:p>
            <a:fld id="{27A31B2A-AB3A-4637-AC48-38428E02F02D}" type="datetime1">
              <a:rPr lang="de-DE" smtClean="0"/>
              <a:pPr/>
              <a:t>09.12.2021</a:t>
            </a:fld>
            <a:endParaRPr lang="de-DE" dirty="0"/>
          </a:p>
        </p:txBody>
      </p:sp>
      <p:sp>
        <p:nvSpPr>
          <p:cNvPr id="4" name="Fußzeilenplatzhalter 3"/>
          <p:cNvSpPr>
            <a:spLocks noGrp="1"/>
          </p:cNvSpPr>
          <p:nvPr>
            <p:ph type="ftr" sz="quarter" idx="11"/>
          </p:nvPr>
        </p:nvSpPr>
        <p:spPr/>
        <p:txBody>
          <a:bodyPr rtlCol="0"/>
          <a:lstStyle>
            <a:lvl1pPr algn="ctr" rtl="0">
              <a:defRPr sz="1100"/>
            </a:lvl1pPr>
          </a:lstStyle>
          <a:p>
            <a:endParaRPr lang="de-DE" dirty="0"/>
          </a:p>
        </p:txBody>
      </p:sp>
      <p:sp>
        <p:nvSpPr>
          <p:cNvPr id="5" name="Foliennummernplatzhalter 4"/>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lgn="l" rtl="0">
              <a:defRPr sz="1100"/>
            </a:lvl1pPr>
          </a:lstStyle>
          <a:p>
            <a:fld id="{24BC3A19-0FB1-49CB-8436-DF311B24FC75}" type="datetime1">
              <a:rPr lang="de-DE" smtClean="0"/>
              <a:pPr/>
              <a:t>09.12.2021</a:t>
            </a:fld>
            <a:endParaRPr lang="de-DE" dirty="0"/>
          </a:p>
        </p:txBody>
      </p:sp>
      <p:sp>
        <p:nvSpPr>
          <p:cNvPr id="3" name="Fußzeilenplatzhalter 2"/>
          <p:cNvSpPr>
            <a:spLocks noGrp="1"/>
          </p:cNvSpPr>
          <p:nvPr>
            <p:ph type="ftr" sz="quarter" idx="11"/>
          </p:nvPr>
        </p:nvSpPr>
        <p:spPr/>
        <p:txBody>
          <a:bodyPr rtlCol="0"/>
          <a:lstStyle>
            <a:lvl1pPr algn="ctr" rtl="0">
              <a:defRPr sz="1100"/>
            </a:lvl1pPr>
          </a:lstStyle>
          <a:p>
            <a:endParaRPr lang="de-DE" dirty="0"/>
          </a:p>
        </p:txBody>
      </p:sp>
      <p:sp>
        <p:nvSpPr>
          <p:cNvPr id="4" name="Foliennummernplatzhalter 3"/>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de-DE"/>
              <a:t>Mastertitelformat bearbeiten</a:t>
            </a:r>
            <a:endParaRPr lang="de-DE" dirty="0"/>
          </a:p>
        </p:txBody>
      </p:sp>
      <p:sp>
        <p:nvSpPr>
          <p:cNvPr id="3" name="Inhaltsplatzhalter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lvl1pPr algn="l" rtl="0">
              <a:defRPr sz="1100"/>
            </a:lvl1pPr>
          </a:lstStyle>
          <a:p>
            <a:fld id="{C8F9FAA6-5575-4D21-B925-B40C97EC2811}" type="datetime1">
              <a:rPr lang="de-DE" smtClean="0"/>
              <a:pPr/>
              <a:t>09.12.2021</a:t>
            </a:fld>
            <a:endParaRPr lang="de-DE" dirty="0"/>
          </a:p>
        </p:txBody>
      </p:sp>
      <p:sp>
        <p:nvSpPr>
          <p:cNvPr id="6" name="Fußzeilenplatzhalter 5"/>
          <p:cNvSpPr>
            <a:spLocks noGrp="1"/>
          </p:cNvSpPr>
          <p:nvPr>
            <p:ph type="ftr" sz="quarter" idx="11"/>
          </p:nvPr>
        </p:nvSpPr>
        <p:spPr/>
        <p:txBody>
          <a:bodyPr rtlCol="0"/>
          <a:lstStyle>
            <a:lvl1pPr algn="ctr" rtl="0">
              <a:defRPr sz="1100"/>
            </a:lvl1pPr>
          </a:lstStyle>
          <a:p>
            <a:endParaRPr lang="de-DE" dirty="0"/>
          </a:p>
        </p:txBody>
      </p:sp>
      <p:sp>
        <p:nvSpPr>
          <p:cNvPr id="7" name="Foliennummernplatzhalter 6"/>
          <p:cNvSpPr>
            <a:spLocks noGrp="1"/>
          </p:cNvSpPr>
          <p:nvPr>
            <p:ph type="sldNum" sz="quarter" idx="12"/>
          </p:nvPr>
        </p:nvSpPr>
        <p:spPr/>
        <p:txBody>
          <a:bodyPr rtlCol="0"/>
          <a:lstStyle>
            <a:lvl1pPr algn="r" rtl="0">
              <a:defRPr sz="1100"/>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de-DE"/>
              <a:t>Mastertitelformat bearbeiten</a:t>
            </a:r>
            <a:endParaRPr lang="de-DE" dirty="0"/>
          </a:p>
        </p:txBody>
      </p:sp>
      <p:sp>
        <p:nvSpPr>
          <p:cNvPr id="3" name="Bildplatzhalter 2" descr="Leerer Platzhalter zum Hinzufügen eines Bilds. Klicken Sie auf den Platzhalter, und wählen Sie das hinzuzufügende Bild aus."/>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hteck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platzhalt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de-DE" dirty="0"/>
              <a:t>Textmasterformate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4" name="Datumsplatzhalt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6704429E-A966-41CF-88B9-6DE8F3671E8E}" type="datetime1">
              <a:rPr lang="de-DE" smtClean="0"/>
              <a:pPr/>
              <a:t>09.12.2021</a:t>
            </a:fld>
            <a:endParaRPr lang="de-DE" dirty="0"/>
          </a:p>
        </p:txBody>
      </p:sp>
      <p:sp>
        <p:nvSpPr>
          <p:cNvPr id="5" name="Fußzeilenplatzhalt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de-DE" dirty="0"/>
          </a:p>
        </p:txBody>
      </p:sp>
      <p:sp>
        <p:nvSpPr>
          <p:cNvPr id="6" name="Foliennummernplatzhalt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de-DE" smtClean="0"/>
              <a:pPr/>
              <a:t>‹Nr.›</a:t>
            </a:fld>
            <a:endParaRPr lang="de-DE"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natur-highlights-breisach.d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jpe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 y="990600"/>
            <a:ext cx="12188824" cy="1070248"/>
          </a:xfrm>
        </p:spPr>
        <p:txBody>
          <a:bodyPr rtlCol="0">
            <a:normAutofit/>
          </a:bodyPr>
          <a:lstStyle/>
          <a:p>
            <a:pPr algn="ctr" rtl="0"/>
            <a:r>
              <a:rPr lang="de-DE" sz="2800" i="1" dirty="0">
                <a:solidFill>
                  <a:schemeClr val="accent6">
                    <a:lumMod val="75000"/>
                  </a:schemeClr>
                </a:solidFill>
              </a:rPr>
              <a:t>Landschaft, Pflanzen, Tierwelt rings um den Kaiserstuhl</a:t>
            </a:r>
          </a:p>
        </p:txBody>
      </p:sp>
      <p:sp>
        <p:nvSpPr>
          <p:cNvPr id="3" name="Untertitel 2"/>
          <p:cNvSpPr>
            <a:spLocks noGrp="1"/>
          </p:cNvSpPr>
          <p:nvPr>
            <p:ph type="subTitle" idx="1"/>
          </p:nvPr>
        </p:nvSpPr>
        <p:spPr>
          <a:xfrm>
            <a:off x="1677888" y="2788203"/>
            <a:ext cx="8833047" cy="3073896"/>
          </a:xfrm>
        </p:spPr>
        <p:txBody>
          <a:bodyPr rtlCol="0">
            <a:normAutofit/>
          </a:bodyPr>
          <a:lstStyle/>
          <a:p>
            <a:pPr algn="ctr" rtl="0"/>
            <a:r>
              <a:rPr lang="de-DE" dirty="0"/>
              <a:t>In verschiedenen Regionen des Landes haben wir Jahrmarkter unseren neuen Wohnort gefunden. Fast 40 Jahre leben wir im Dreiländereck: Deutschland, Frankreich und der Schweiz. Eine wunderbare Gegend mit besonderem Klima. In Breisach am Rhein lebt die Tochter Erika, Hobbyfotografin, und hat einen Link auf der Homepage der Stadt Breisach. Im Folgenden ein Link zur Vielfalt der Aufnahmen, aber auch eine kleine Reise durch ihre Foto-Sammlung.</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773932" y="6165304"/>
            <a:ext cx="3168352" cy="360040"/>
          </a:xfrm>
        </p:spPr>
        <p:txBody>
          <a:bodyPr rtlCol="0">
            <a:normAutofit fontScale="92500" lnSpcReduction="10000"/>
          </a:bodyPr>
          <a:lstStyle/>
          <a:p>
            <a:pPr rtl="0"/>
            <a:r>
              <a:rPr lang="de-DE" i="1" dirty="0">
                <a:solidFill>
                  <a:srgbClr val="92D050"/>
                </a:solidFill>
              </a:rPr>
              <a:t>Der Kaiserstuhl</a:t>
            </a:r>
          </a:p>
        </p:txBody>
      </p:sp>
      <p:pic>
        <p:nvPicPr>
          <p:cNvPr id="5" name="Grafik 4">
            <a:extLst>
              <a:ext uri="{FF2B5EF4-FFF2-40B4-BE49-F238E27FC236}">
                <a16:creationId xmlns:a16="http://schemas.microsoft.com/office/drawing/2014/main" id="{DC8A46F2-628C-49B6-8EA8-2DD825E1E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88" y="240819"/>
            <a:ext cx="11305256" cy="2572387"/>
          </a:xfrm>
          <a:prstGeom prst="rect">
            <a:avLst/>
          </a:prstGeom>
        </p:spPr>
      </p:pic>
      <p:pic>
        <p:nvPicPr>
          <p:cNvPr id="6" name="Grafik 5">
            <a:extLst>
              <a:ext uri="{FF2B5EF4-FFF2-40B4-BE49-F238E27FC236}">
                <a16:creationId xmlns:a16="http://schemas.microsoft.com/office/drawing/2014/main" id="{41D4735E-B028-4B24-881A-BD3E21359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948" y="2924944"/>
            <a:ext cx="8038629" cy="3014486"/>
          </a:xfrm>
          <a:prstGeom prst="rect">
            <a:avLst/>
          </a:prstGeom>
        </p:spPr>
      </p:pic>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E9439-2560-4BA8-8736-771AF4FE9305}"/>
              </a:ext>
            </a:extLst>
          </p:cNvPr>
          <p:cNvSpPr>
            <a:spLocks noGrp="1"/>
          </p:cNvSpPr>
          <p:nvPr>
            <p:ph type="title"/>
          </p:nvPr>
        </p:nvSpPr>
        <p:spPr>
          <a:xfrm>
            <a:off x="981845" y="908720"/>
            <a:ext cx="10225136" cy="3423493"/>
          </a:xfrm>
        </p:spPr>
        <p:txBody>
          <a:bodyPr>
            <a:normAutofit fontScale="90000"/>
          </a:bodyPr>
          <a:lstStyle/>
          <a:p>
            <a:pPr algn="ctr"/>
            <a:br>
              <a:rPr lang="en-US" b="0" i="0" u="sng" dirty="0">
                <a:solidFill>
                  <a:srgbClr val="1A0DAB"/>
                </a:solidFill>
                <a:effectLst/>
                <a:latin typeface="arial" panose="020B0604020202020204" pitchFamily="34" charset="0"/>
                <a:hlinkClick r:id="rId2"/>
              </a:rPr>
            </a:br>
            <a:r>
              <a:rPr lang="en-US" b="0" i="0" u="sng" dirty="0" err="1">
                <a:solidFill>
                  <a:srgbClr val="1A0DAB"/>
                </a:solidFill>
                <a:effectLst/>
                <a:latin typeface="arial" panose="020B0604020202020204" pitchFamily="34" charset="0"/>
                <a:hlinkClick r:id="rId2"/>
              </a:rPr>
              <a:t>Natur</a:t>
            </a:r>
            <a:r>
              <a:rPr lang="en-US" b="0" i="0" u="sng" dirty="0">
                <a:solidFill>
                  <a:srgbClr val="1A0DAB"/>
                </a:solidFill>
                <a:effectLst/>
                <a:latin typeface="arial" panose="020B0604020202020204" pitchFamily="34" charset="0"/>
                <a:hlinkClick r:id="rId2"/>
              </a:rPr>
              <a:t> - Highlights - </a:t>
            </a:r>
            <a:r>
              <a:rPr lang="en-US" b="0" i="0" u="sng" dirty="0" err="1">
                <a:solidFill>
                  <a:srgbClr val="1A0DAB"/>
                </a:solidFill>
                <a:effectLst/>
                <a:latin typeface="arial" panose="020B0604020202020204" pitchFamily="34" charset="0"/>
                <a:hlinkClick r:id="rId2"/>
              </a:rPr>
              <a:t>Breisach</a:t>
            </a:r>
            <a:br>
              <a:rPr lang="en-US" b="0" i="0" u="sng" dirty="0">
                <a:solidFill>
                  <a:srgbClr val="1A0DAB"/>
                </a:solidFill>
                <a:effectLst/>
                <a:latin typeface="arial" panose="020B0604020202020204" pitchFamily="34" charset="0"/>
                <a:hlinkClick r:id="rId2"/>
              </a:rPr>
            </a:br>
            <a:r>
              <a:rPr lang="en-US" b="0" i="0" u="sng" dirty="0">
                <a:solidFill>
                  <a:srgbClr val="202124"/>
                </a:solidFill>
                <a:effectLst/>
                <a:latin typeface="arial" panose="020B0604020202020204" pitchFamily="34" charset="0"/>
                <a:hlinkClick r:id="rId2"/>
              </a:rPr>
              <a:t>https://www.natur-highlights-breisach.de</a:t>
            </a:r>
            <a:br>
              <a:rPr lang="en-US" b="0" i="0" u="sng" dirty="0">
                <a:solidFill>
                  <a:srgbClr val="1A0DAB"/>
                </a:solidFill>
                <a:effectLst/>
                <a:latin typeface="arial" panose="020B0604020202020204" pitchFamily="34" charset="0"/>
              </a:rPr>
            </a:br>
            <a:br>
              <a:rPr lang="en-US" b="0" i="0" dirty="0">
                <a:solidFill>
                  <a:srgbClr val="4D5156"/>
                </a:solidFill>
                <a:effectLst/>
                <a:latin typeface="arial" panose="020B0604020202020204" pitchFamily="34" charset="0"/>
              </a:rPr>
            </a:br>
            <a:endParaRPr lang="de-DE" dirty="0"/>
          </a:p>
        </p:txBody>
      </p:sp>
      <p:sp>
        <p:nvSpPr>
          <p:cNvPr id="3" name="Textplatzhalter 2">
            <a:extLst>
              <a:ext uri="{FF2B5EF4-FFF2-40B4-BE49-F238E27FC236}">
                <a16:creationId xmlns:a16="http://schemas.microsoft.com/office/drawing/2014/main" id="{F912EB10-BBE8-424F-95AE-3C4F081F901B}"/>
              </a:ext>
            </a:extLst>
          </p:cNvPr>
          <p:cNvSpPr>
            <a:spLocks noGrp="1"/>
          </p:cNvSpPr>
          <p:nvPr>
            <p:ph type="body" idx="1"/>
          </p:nvPr>
        </p:nvSpPr>
        <p:spPr>
          <a:xfrm>
            <a:off x="1293813" y="4876800"/>
            <a:ext cx="9553127" cy="1864568"/>
          </a:xfrm>
        </p:spPr>
        <p:txBody>
          <a:bodyPr/>
          <a:lstStyle/>
          <a:p>
            <a:r>
              <a:rPr lang="de-DE" i="1" dirty="0">
                <a:solidFill>
                  <a:srgbClr val="46DA74"/>
                </a:solidFill>
              </a:rPr>
              <a:t>Viel Spaß bei der Themenvielfalt! Erika Ehret</a:t>
            </a:r>
          </a:p>
        </p:txBody>
      </p:sp>
      <p:pic>
        <p:nvPicPr>
          <p:cNvPr id="5" name="Grafik 4">
            <a:extLst>
              <a:ext uri="{FF2B5EF4-FFF2-40B4-BE49-F238E27FC236}">
                <a16:creationId xmlns:a16="http://schemas.microsoft.com/office/drawing/2014/main" id="{881F1FA3-5417-480A-8568-42658C04E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588" y="3556818"/>
            <a:ext cx="2639963" cy="2639963"/>
          </a:xfrm>
          <a:prstGeom prst="rect">
            <a:avLst/>
          </a:prstGeom>
        </p:spPr>
      </p:pic>
    </p:spTree>
    <p:extLst>
      <p:ext uri="{BB962C8B-B14F-4D97-AF65-F5344CB8AC3E}">
        <p14:creationId xmlns:p14="http://schemas.microsoft.com/office/powerpoint/2010/main" val="244624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2848B52-8D6F-4322-AE3B-A95358526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216606"/>
            <a:ext cx="3648405" cy="2736304"/>
          </a:xfrm>
          <a:prstGeom prst="rect">
            <a:avLst/>
          </a:prstGeom>
        </p:spPr>
      </p:pic>
      <p:pic>
        <p:nvPicPr>
          <p:cNvPr id="5" name="Grafik 4">
            <a:extLst>
              <a:ext uri="{FF2B5EF4-FFF2-40B4-BE49-F238E27FC236}">
                <a16:creationId xmlns:a16="http://schemas.microsoft.com/office/drawing/2014/main" id="{A9F61994-E46E-42BD-BF02-2A0EDC526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386" y="271032"/>
            <a:ext cx="4011683" cy="6347166"/>
          </a:xfrm>
          <a:prstGeom prst="rect">
            <a:avLst/>
          </a:prstGeom>
        </p:spPr>
      </p:pic>
      <p:pic>
        <p:nvPicPr>
          <p:cNvPr id="7" name="Grafik 6">
            <a:extLst>
              <a:ext uri="{FF2B5EF4-FFF2-40B4-BE49-F238E27FC236}">
                <a16:creationId xmlns:a16="http://schemas.microsoft.com/office/drawing/2014/main" id="{6A22D899-A247-4D51-97B7-8F92BA37C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56" y="3068960"/>
            <a:ext cx="5308282" cy="3538854"/>
          </a:xfrm>
          <a:prstGeom prst="rect">
            <a:avLst/>
          </a:prstGeom>
        </p:spPr>
      </p:pic>
      <p:pic>
        <p:nvPicPr>
          <p:cNvPr id="9" name="Grafik 8">
            <a:extLst>
              <a:ext uri="{FF2B5EF4-FFF2-40B4-BE49-F238E27FC236}">
                <a16:creationId xmlns:a16="http://schemas.microsoft.com/office/drawing/2014/main" id="{652B4AFB-AEC9-4A50-8985-C038943B42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1550" y="403368"/>
            <a:ext cx="3822447" cy="2549542"/>
          </a:xfrm>
          <a:prstGeom prst="rect">
            <a:avLst/>
          </a:prstGeom>
        </p:spPr>
      </p:pic>
      <p:pic>
        <p:nvPicPr>
          <p:cNvPr id="11" name="Grafik 10">
            <a:extLst>
              <a:ext uri="{FF2B5EF4-FFF2-40B4-BE49-F238E27FC236}">
                <a16:creationId xmlns:a16="http://schemas.microsoft.com/office/drawing/2014/main" id="{60CBAE00-4F22-42E8-991A-75C07F24B2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589" y="3182203"/>
            <a:ext cx="2208245" cy="1656184"/>
          </a:xfrm>
          <a:prstGeom prst="rect">
            <a:avLst/>
          </a:prstGeom>
        </p:spPr>
      </p:pic>
      <p:pic>
        <p:nvPicPr>
          <p:cNvPr id="13" name="Grafik 12">
            <a:extLst>
              <a:ext uri="{FF2B5EF4-FFF2-40B4-BE49-F238E27FC236}">
                <a16:creationId xmlns:a16="http://schemas.microsoft.com/office/drawing/2014/main" id="{EE7E2685-0038-4F13-BCA7-B6F3BFA0B2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1427" y="5044820"/>
            <a:ext cx="2159187" cy="1440161"/>
          </a:xfrm>
          <a:prstGeom prst="rect">
            <a:avLst/>
          </a:prstGeom>
        </p:spPr>
      </p:pic>
    </p:spTree>
    <p:extLst>
      <p:ext uri="{BB962C8B-B14F-4D97-AF65-F5344CB8AC3E}">
        <p14:creationId xmlns:p14="http://schemas.microsoft.com/office/powerpoint/2010/main" val="294875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94C2FEC-8EEE-45C7-A653-FE814C9391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72" y="260648"/>
            <a:ext cx="5544615" cy="3696410"/>
          </a:xfrm>
          <a:prstGeom prst="rect">
            <a:avLst/>
          </a:prstGeom>
        </p:spPr>
      </p:pic>
      <p:pic>
        <p:nvPicPr>
          <p:cNvPr id="5" name="Grafik 4">
            <a:extLst>
              <a:ext uri="{FF2B5EF4-FFF2-40B4-BE49-F238E27FC236}">
                <a16:creationId xmlns:a16="http://schemas.microsoft.com/office/drawing/2014/main" id="{894B96C9-6ECF-411A-8274-4CA0850FD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12" y="170369"/>
            <a:ext cx="5815451" cy="3876967"/>
          </a:xfrm>
          <a:prstGeom prst="rect">
            <a:avLst/>
          </a:prstGeom>
        </p:spPr>
      </p:pic>
      <p:pic>
        <p:nvPicPr>
          <p:cNvPr id="7" name="Grafik 6">
            <a:extLst>
              <a:ext uri="{FF2B5EF4-FFF2-40B4-BE49-F238E27FC236}">
                <a16:creationId xmlns:a16="http://schemas.microsoft.com/office/drawing/2014/main" id="{A0F273B9-5138-41D3-8B2D-C3AA67EC48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284" y="4143608"/>
            <a:ext cx="7102526" cy="2544023"/>
          </a:xfrm>
          <a:prstGeom prst="rect">
            <a:avLst/>
          </a:prstGeom>
        </p:spPr>
      </p:pic>
      <p:pic>
        <p:nvPicPr>
          <p:cNvPr id="11" name="Grafik 10">
            <a:extLst>
              <a:ext uri="{FF2B5EF4-FFF2-40B4-BE49-F238E27FC236}">
                <a16:creationId xmlns:a16="http://schemas.microsoft.com/office/drawing/2014/main" id="{F51F8F47-3D1B-44E8-9259-408854F25B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796" y="4031327"/>
            <a:ext cx="4032448" cy="2688298"/>
          </a:xfrm>
          <a:prstGeom prst="rect">
            <a:avLst/>
          </a:prstGeom>
        </p:spPr>
      </p:pic>
    </p:spTree>
    <p:extLst>
      <p:ext uri="{BB962C8B-B14F-4D97-AF65-F5344CB8AC3E}">
        <p14:creationId xmlns:p14="http://schemas.microsoft.com/office/powerpoint/2010/main" val="156430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3704D82-9D11-46C8-8F04-B15354306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80" y="125146"/>
            <a:ext cx="5112568" cy="3834426"/>
          </a:xfrm>
          <a:prstGeom prst="rect">
            <a:avLst/>
          </a:prstGeom>
        </p:spPr>
      </p:pic>
      <p:pic>
        <p:nvPicPr>
          <p:cNvPr id="5" name="Grafik 4">
            <a:extLst>
              <a:ext uri="{FF2B5EF4-FFF2-40B4-BE49-F238E27FC236}">
                <a16:creationId xmlns:a16="http://schemas.microsoft.com/office/drawing/2014/main" id="{ADBDED1D-9200-4E51-A1FA-451EFAE42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4941" y="3291815"/>
            <a:ext cx="4968553" cy="3312368"/>
          </a:xfrm>
          <a:prstGeom prst="rect">
            <a:avLst/>
          </a:prstGeom>
        </p:spPr>
      </p:pic>
      <p:pic>
        <p:nvPicPr>
          <p:cNvPr id="10" name="Grafik 9">
            <a:extLst>
              <a:ext uri="{FF2B5EF4-FFF2-40B4-BE49-F238E27FC236}">
                <a16:creationId xmlns:a16="http://schemas.microsoft.com/office/drawing/2014/main" id="{ED82DFB8-FAD0-407B-B8F9-E792DA994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756" y="4142788"/>
            <a:ext cx="6530902" cy="2461395"/>
          </a:xfrm>
          <a:prstGeom prst="rect">
            <a:avLst/>
          </a:prstGeom>
        </p:spPr>
      </p:pic>
      <p:pic>
        <p:nvPicPr>
          <p:cNvPr id="12" name="Grafik 11">
            <a:extLst>
              <a:ext uri="{FF2B5EF4-FFF2-40B4-BE49-F238E27FC236}">
                <a16:creationId xmlns:a16="http://schemas.microsoft.com/office/drawing/2014/main" id="{3684794C-B169-49E5-9817-9102CAB12E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2364" y="404664"/>
            <a:ext cx="6341541" cy="2611703"/>
          </a:xfrm>
          <a:prstGeom prst="rect">
            <a:avLst/>
          </a:prstGeom>
        </p:spPr>
      </p:pic>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318284A-B699-4521-AB9D-DCCF6DF6B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188640"/>
            <a:ext cx="2664296" cy="2170447"/>
          </a:xfrm>
          <a:prstGeom prst="rect">
            <a:avLst/>
          </a:prstGeom>
        </p:spPr>
      </p:pic>
      <p:pic>
        <p:nvPicPr>
          <p:cNvPr id="5" name="Grafik 4">
            <a:extLst>
              <a:ext uri="{FF2B5EF4-FFF2-40B4-BE49-F238E27FC236}">
                <a16:creationId xmlns:a16="http://schemas.microsoft.com/office/drawing/2014/main" id="{AE28E484-3891-4A01-91EC-3E426509D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968" y="268440"/>
            <a:ext cx="2390170" cy="2232248"/>
          </a:xfrm>
          <a:prstGeom prst="rect">
            <a:avLst/>
          </a:prstGeom>
        </p:spPr>
      </p:pic>
      <p:pic>
        <p:nvPicPr>
          <p:cNvPr id="7" name="Grafik 6">
            <a:extLst>
              <a:ext uri="{FF2B5EF4-FFF2-40B4-BE49-F238E27FC236}">
                <a16:creationId xmlns:a16="http://schemas.microsoft.com/office/drawing/2014/main" id="{467B8B47-B2B5-45DB-8879-0BD61BA89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971" y="374592"/>
            <a:ext cx="3257706" cy="2170447"/>
          </a:xfrm>
          <a:prstGeom prst="rect">
            <a:avLst/>
          </a:prstGeom>
        </p:spPr>
      </p:pic>
      <p:pic>
        <p:nvPicPr>
          <p:cNvPr id="9" name="Grafik 8">
            <a:extLst>
              <a:ext uri="{FF2B5EF4-FFF2-40B4-BE49-F238E27FC236}">
                <a16:creationId xmlns:a16="http://schemas.microsoft.com/office/drawing/2014/main" id="{925128F9-8632-4B79-A3B7-4C59D89DC8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906" y="904363"/>
            <a:ext cx="2164413" cy="2145914"/>
          </a:xfrm>
          <a:prstGeom prst="rect">
            <a:avLst/>
          </a:prstGeom>
        </p:spPr>
      </p:pic>
      <p:pic>
        <p:nvPicPr>
          <p:cNvPr id="11" name="Grafik 10">
            <a:extLst>
              <a:ext uri="{FF2B5EF4-FFF2-40B4-BE49-F238E27FC236}">
                <a16:creationId xmlns:a16="http://schemas.microsoft.com/office/drawing/2014/main" id="{497479A1-DD8A-4731-BBEB-028E17C8F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764" y="2651959"/>
            <a:ext cx="3865408" cy="3628058"/>
          </a:xfrm>
          <a:prstGeom prst="rect">
            <a:avLst/>
          </a:prstGeom>
        </p:spPr>
      </p:pic>
      <p:pic>
        <p:nvPicPr>
          <p:cNvPr id="13" name="Grafik 12">
            <a:extLst>
              <a:ext uri="{FF2B5EF4-FFF2-40B4-BE49-F238E27FC236}">
                <a16:creationId xmlns:a16="http://schemas.microsoft.com/office/drawing/2014/main" id="{AF622B7D-BB94-41CC-A29E-6568E21D1E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2098" y="3363817"/>
            <a:ext cx="4530080" cy="3018166"/>
          </a:xfrm>
          <a:prstGeom prst="rect">
            <a:avLst/>
          </a:prstGeom>
        </p:spPr>
      </p:pic>
      <p:pic>
        <p:nvPicPr>
          <p:cNvPr id="15" name="Grafik 14">
            <a:extLst>
              <a:ext uri="{FF2B5EF4-FFF2-40B4-BE49-F238E27FC236}">
                <a16:creationId xmlns:a16="http://schemas.microsoft.com/office/drawing/2014/main" id="{C7208230-D5CD-4926-880E-5A400A0DFE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5920" y="2860105"/>
            <a:ext cx="1936915" cy="1824041"/>
          </a:xfrm>
          <a:prstGeom prst="rect">
            <a:avLst/>
          </a:prstGeom>
        </p:spPr>
      </p:pic>
      <p:pic>
        <p:nvPicPr>
          <p:cNvPr id="17" name="Grafik 16">
            <a:extLst>
              <a:ext uri="{FF2B5EF4-FFF2-40B4-BE49-F238E27FC236}">
                <a16:creationId xmlns:a16="http://schemas.microsoft.com/office/drawing/2014/main" id="{5677591E-0C87-407F-99A0-0DFB53BE41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5167" y="3618021"/>
            <a:ext cx="1983143" cy="2763962"/>
          </a:xfrm>
          <a:prstGeom prst="rect">
            <a:avLst/>
          </a:prstGeom>
        </p:spPr>
      </p:pic>
      <p:pic>
        <p:nvPicPr>
          <p:cNvPr id="19" name="Grafik 18">
            <a:extLst>
              <a:ext uri="{FF2B5EF4-FFF2-40B4-BE49-F238E27FC236}">
                <a16:creationId xmlns:a16="http://schemas.microsoft.com/office/drawing/2014/main" id="{552EF28F-91D2-403D-A4FE-0A29E67894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0597" y="268440"/>
            <a:ext cx="2021113" cy="3012462"/>
          </a:xfrm>
          <a:prstGeom prst="rect">
            <a:avLst/>
          </a:prstGeom>
        </p:spPr>
      </p:pic>
      <p:pic>
        <p:nvPicPr>
          <p:cNvPr id="21" name="Grafik 20">
            <a:extLst>
              <a:ext uri="{FF2B5EF4-FFF2-40B4-BE49-F238E27FC236}">
                <a16:creationId xmlns:a16="http://schemas.microsoft.com/office/drawing/2014/main" id="{C41042C3-5F9D-4F3C-BF11-884C70E515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28945" y="4872900"/>
            <a:ext cx="1999455" cy="1407117"/>
          </a:xfrm>
          <a:prstGeom prst="rect">
            <a:avLst/>
          </a:prstGeom>
        </p:spPr>
      </p:pic>
    </p:spTree>
    <p:extLst>
      <p:ext uri="{BB962C8B-B14F-4D97-AF65-F5344CB8AC3E}">
        <p14:creationId xmlns:p14="http://schemas.microsoft.com/office/powerpoint/2010/main" val="8804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larheit 16: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93_TF02801109_TF02801109.potx" id="{8698BAC2-92DE-46B1-A95B-23845FF99F2A}" vid="{159544EC-DC65-4FAF-8F4B-F6C6ACEF4FFC}"/>
    </a:ext>
  </a:extLst>
</a:theme>
</file>

<file path=ppt/theme/theme2.xml><?xml version="1.0" encoding="utf-8"?>
<a:theme xmlns:a="http://schemas.openxmlformats.org/drawingml/2006/main" name="Office-Design">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Naturpräsentation Klarheit (Breitbild)</Template>
  <TotalTime>0</TotalTime>
  <Words>113</Words>
  <Application>Microsoft Office PowerPoint</Application>
  <PresentationFormat>Benutzerdefiniert</PresentationFormat>
  <Paragraphs>8</Paragraphs>
  <Slides>7</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Arial</vt:lpstr>
      <vt:lpstr>Euphemia</vt:lpstr>
      <vt:lpstr>Klarheit 16:9</vt:lpstr>
      <vt:lpstr>Landschaft, Pflanzen, Tierwelt rings um den Kaiserstuhl</vt:lpstr>
      <vt:lpstr>PowerPoint-Präsentation</vt:lpstr>
      <vt:lpstr> Natur - Highlights - Breisach https://www.natur-highlights-breisach.de  </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Landschaft, Pflanzen, Tierwelt rings um den Kaiserstuhl</dc:title>
  <dc:creator>Helen</dc:creator>
  <cp:lastModifiedBy>Heidi</cp:lastModifiedBy>
  <cp:revision>11</cp:revision>
  <dcterms:created xsi:type="dcterms:W3CDTF">2021-12-09T10:03:22Z</dcterms:created>
  <dcterms:modified xsi:type="dcterms:W3CDTF">2021-12-09T22:22:58Z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