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8" r:id="rId5"/>
    <p:sldId id="259" r:id="rId6"/>
    <p:sldId id="260" r:id="rId7"/>
    <p:sldId id="261" r:id="rId8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4E919E-E73E-4A3E-9EB2-B030ECA9AE0F}" type="datetime1">
              <a:rPr lang="de-DE" smtClean="0"/>
              <a:t>09.12.2021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F5081-9456-45EF-9C20-A6F33923EB84}" type="datetime1">
              <a:rPr lang="de-DE" smtClean="0"/>
              <a:pPr/>
              <a:t>09.12.2021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0137CC-75FA-4064-BE08-D5E34ACE8447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it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de-DE" noProof="0" dirty="0"/>
              <a:t>Titelmasterformate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5D87D5-DD76-4132-AA7B-D673D143B931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DD840-9A3C-4E0E-A86E-020C117D3E73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Bild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hteck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311163-A01F-4990-90E6-5D6E63378714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Bild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hteck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D34925-3884-4F6F-B53E-507F5E705C09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Bild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hteck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5EE060-060F-4B8D-8D2A-94B7AE8B1269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Bild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ec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23D144-82E8-426C-8342-8934C731C5C6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4F6E11-C49A-4109-A691-B11763D6BAAD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eck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BC8DEDF4-4C82-434A-9536-85D5A2755AB2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Bild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ec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96B1BF-5809-45FA-B5DB-3F784BEA724D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88B07D-6C10-4E06-95B2-9ED7BBE1D650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64FD24-B454-4BEA-9B11-F5C059CB832A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Bild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eck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CF5855-DFEF-4D1C-8100-1EE81DB02884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Bild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9C3BB-E53F-4E90-900E-5B11F5FA3F02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95FD6-3D3B-4DAC-AE7E-5CECAD63F852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222FBD-A0D5-480D-99D3-9C5F2E5EF894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E966A-340D-4516-A5B9-075956D62F71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7ED53CA-19EA-4FE5-AE94-468F17725485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geometrisches abstraktes Bild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566" y="0"/>
            <a:ext cx="12192000" cy="319201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65" y="372888"/>
            <a:ext cx="8881021" cy="6049305"/>
          </a:xfrm>
        </p:spPr>
        <p:txBody>
          <a:bodyPr rtlCol="0">
            <a:normAutofit fontScale="92500" lnSpcReduction="10000"/>
          </a:bodyPr>
          <a:lstStyle/>
          <a:p>
            <a:pPr algn="ctr"/>
            <a:r>
              <a:rPr lang="de-DE" sz="2200" b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Vum</a:t>
            </a:r>
            <a:r>
              <a:rPr lang="de-DE" sz="2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2200" b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Rakibrenne</a:t>
            </a:r>
            <a:r>
              <a:rPr lang="de-DE" sz="2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2200" b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2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Weinmache</a:t>
            </a:r>
            <a:endParaRPr lang="de-DE" sz="2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de-DE" sz="1800" b="1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 </a:t>
            </a:r>
            <a:r>
              <a:rPr lang="de-DE" sz="1800" b="1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Johrmarker</a:t>
            </a:r>
            <a:r>
              <a:rPr lang="de-DE" sz="1800" b="1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b="1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Beicht</a:t>
            </a:r>
            <a:r>
              <a:rPr lang="de-DE" sz="1800" b="1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b="1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vum</a:t>
            </a:r>
            <a:r>
              <a:rPr lang="de-DE" sz="1800" b="1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Geier Luzi</a:t>
            </a:r>
            <a:endParaRPr lang="de-DE" sz="1800" i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Esse soll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muss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was trinke. Am meiste war’s in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Johrmark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Wasser, oft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aa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Sodewasser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vill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Männer war des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nix.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Iwerhaupt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„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fettichem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 Esse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Feiertäch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misse was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Stärkres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uff de Tisch. Manche Männer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behaupt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dass Wasser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nemol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in de Schuh gut wär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sin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vorsorchlich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vor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Esse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uf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Homwech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noch im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Wertshaus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späder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in der Matt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ingekeehrt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…</a:t>
            </a:r>
          </a:p>
          <a:p>
            <a:pPr algn="ctr"/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E Schluck Raki war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gut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geere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schon vor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Esse. Der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Appetit gemach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Maa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vorbereit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uf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des was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kummt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Esse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 Raki beim Verdaue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gholf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manchmol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aa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gejer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Iwelkeit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Wann Männer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aa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manche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Weiwer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Rakibrot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gess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kann ich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genau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soon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do war ich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damols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noch zu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kloon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Sicher wisse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dass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schun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Johrhunnerte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bei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vill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Johrmarker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Schwowe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im Haus Raki war,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 eigene Gebrauch, als Medikament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wann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Gäst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kumme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Meistens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hot’r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so lang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khal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bis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Gäst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endlich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Feiertäch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an de Himmel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kumm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sin. </a:t>
            </a:r>
          </a:p>
          <a:p>
            <a:pPr algn="ctr"/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Es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Rakibrenne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war immer Staatsmonopol,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wer sich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derwische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geloss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gstroft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Des war sogar im Kommunismus so,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dass meist die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derwischt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sin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wo nix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abgewe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gschmeert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ghaas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an de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Inschpekter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verrot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sogar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ongezeigt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sin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Ich will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als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Zeije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iwwertreiwe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sogar in de strenge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Hunnerte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Männer in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Johrmark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Raki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gebrennt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wann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net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annerscht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dann im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Wunnertopp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im Keller. Die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selwer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gebaute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Instalatione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sin in de ganz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Nochberschaft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Verwandschaft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rum gang. Was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hät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awwer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aa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mache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selle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mit dem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ville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Obst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dem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Trewer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Mer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doch nix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verderwe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geloss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odr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wie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heit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do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weggeworf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Drum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die Tradition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drhom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vun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manche Männer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aa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in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Deitschland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johrelang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im Keller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weidergfehrt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wor</a:t>
            </a:r>
            <a:r>
              <a:rPr lang="de-DE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algn="ctr" rtl="0"/>
            <a:endParaRPr lang="de-DE" sz="180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1D2CC5-C690-4568-866D-FA0D3F9D8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19" y="4888194"/>
            <a:ext cx="5805939" cy="632389"/>
          </a:xfrm>
        </p:spPr>
        <p:txBody>
          <a:bodyPr/>
          <a:lstStyle/>
          <a:p>
            <a:r>
              <a:rPr lang="de-DE" i="1" dirty="0"/>
              <a:t>Beim </a:t>
            </a:r>
            <a:r>
              <a:rPr lang="de-DE" i="1" dirty="0" err="1"/>
              <a:t>Grulli</a:t>
            </a:r>
            <a:r>
              <a:rPr lang="de-DE" i="1" dirty="0"/>
              <a:t> Paul im </a:t>
            </a:r>
            <a:r>
              <a:rPr lang="de-DE" i="1" dirty="0" err="1"/>
              <a:t>Lothringe</a:t>
            </a:r>
            <a:r>
              <a:rPr lang="de-DE" i="1" dirty="0"/>
              <a:t> auch „Die Matt“ genannt.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E2FD89-85E8-4189-8ED8-EF06F0AD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719" y="2773524"/>
            <a:ext cx="5264209" cy="3743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07FC28-02F7-4D2E-9D34-1CBA70AA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26" y="432379"/>
            <a:ext cx="6551587" cy="37435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85A591-123B-478A-B4E5-E23D9C9D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752" y="156580"/>
            <a:ext cx="3683237" cy="25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3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31B3EF5-4CBB-4027-A910-E722BDA6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54" y="395737"/>
            <a:ext cx="2761488" cy="29900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6C13ED0-2A13-499B-9910-7034E58D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51" y="395737"/>
            <a:ext cx="2327222" cy="29900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7AFFD3-6921-4810-8D27-7EA85778F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682" y="257515"/>
            <a:ext cx="4637793" cy="32829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C424FF-CBB4-44A9-AE36-4F88E8D7C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54" y="3635759"/>
            <a:ext cx="3348964" cy="29906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BE1EB56-8222-4023-9860-174D90B02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820" y="3635759"/>
            <a:ext cx="3521019" cy="299067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F256FE7-CC5C-49F2-A5D0-CC3D43F65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6375" y="3782997"/>
            <a:ext cx="2848234" cy="26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F8F670-9A40-4CD4-83CE-DAA25976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03" y="378137"/>
            <a:ext cx="4258280" cy="24867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3B0CB5-F8DC-462B-8CAC-39357F97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55" y="193527"/>
            <a:ext cx="3718560" cy="28559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B1C86B-43F9-4CB9-9D3F-A22AE5A5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711" y="3395273"/>
            <a:ext cx="4113210" cy="28559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93AA6F-9F50-4B5F-9FC4-51C0A4C1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31" y="3183964"/>
            <a:ext cx="4467424" cy="31248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1E95B4-FC27-4B47-84D8-D2B65F98D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074" y="2714833"/>
            <a:ext cx="2248248" cy="35940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610FFC-29A9-4716-B4A9-6D0098DB6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909" y="606751"/>
            <a:ext cx="3223188" cy="17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205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022_TF11161285.potx" id="{C16AEA8C-974F-4F36-A871-8E8968BD12D9}" vid="{315BA5C1-E4D3-4172-91E0-0BFAB60489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„Berlin“</Template>
  <TotalTime>0</TotalTime>
  <Words>365</Words>
  <Application>Microsoft Office PowerPoint</Application>
  <PresentationFormat>Breitbild</PresentationFormat>
  <Paragraphs>8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Cambria</vt:lpstr>
      <vt:lpstr>Trebuchet MS</vt:lpstr>
      <vt:lpstr>Berlin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Lorem Ipsum</dc:title>
  <dc:creator>Helen</dc:creator>
  <cp:lastModifiedBy>Heidi</cp:lastModifiedBy>
  <cp:revision>6</cp:revision>
  <dcterms:created xsi:type="dcterms:W3CDTF">2021-12-09T09:46:25Z</dcterms:created>
  <dcterms:modified xsi:type="dcterms:W3CDTF">2021-12-09T22:13:40Z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