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9"/>
  </p:notesMasterIdLst>
  <p:handoutMasterIdLst>
    <p:handoutMasterId r:id="rId10"/>
  </p:handoutMasterIdLst>
  <p:sldIdLst>
    <p:sldId id="266" r:id="rId5"/>
    <p:sldId id="271" r:id="rId6"/>
    <p:sldId id="272" r:id="rId7"/>
    <p:sldId id="273" r:id="rId8"/>
  </p:sldIdLst>
  <p:sldSz cx="12192000" cy="6858000"/>
  <p:notesSz cx="6858000" cy="9144000"/>
  <p:defaultTextStyle>
    <a:defPPr rtl="0">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8" d="100"/>
          <a:sy n="78" d="100"/>
        </p:scale>
        <p:origin x="126" y="102"/>
      </p:cViewPr>
      <p:guideLst/>
    </p:cSldViewPr>
  </p:slideViewPr>
  <p:notesTextViewPr>
    <p:cViewPr>
      <p:scale>
        <a:sx n="1" d="1"/>
        <a:sy n="1" d="1"/>
      </p:scale>
      <p:origin x="0" y="0"/>
    </p:cViewPr>
  </p:notesTextViewPr>
  <p:notesViewPr>
    <p:cSldViewPr snapToGrid="0">
      <p:cViewPr varScale="1">
        <p:scale>
          <a:sx n="88" d="100"/>
          <a:sy n="88" d="100"/>
        </p:scale>
        <p:origin x="382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de-DE" dirty="0"/>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29A62174-D2B5-4B06-A8C8-2959C5B4B0A8}" type="datetime1">
              <a:rPr lang="de-DE" smtClean="0"/>
              <a:t>09.12.2021</a:t>
            </a:fld>
            <a:endParaRPr lang="de-DE" dirty="0"/>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de-DE" dirty="0"/>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DA1FAA5-2D2D-4352-A7F5-5423D6686005}" type="slidenum">
              <a:rPr lang="de-DE" smtClean="0"/>
              <a:t>‹Nr.›</a:t>
            </a:fld>
            <a:endParaRPr lang="de-DE" dirty="0"/>
          </a:p>
        </p:txBody>
      </p:sp>
    </p:spTree>
    <p:extLst>
      <p:ext uri="{BB962C8B-B14F-4D97-AF65-F5344CB8AC3E}">
        <p14:creationId xmlns:p14="http://schemas.microsoft.com/office/powerpoint/2010/main" val="27350456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de-DE" noProof="0"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4478CA-5567-444A-A163-6B5BD031BB50}" type="datetime1">
              <a:rPr lang="de-DE" smtClean="0"/>
              <a:pPr/>
              <a:t>09.12.2021</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de-DE" noProof="0"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de-DE" noProof="0" dirty="0"/>
              <a:t>Textmasterformate durch Klicken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de-DE" noProof="0"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7D4AFE6-52F8-436F-9DAC-607E2BE5A99D}" type="slidenum">
              <a:rPr lang="de-DE" noProof="0" smtClean="0"/>
              <a:t>‹Nr.›</a:t>
            </a:fld>
            <a:endParaRPr lang="de-DE" noProof="0" dirty="0"/>
          </a:p>
        </p:txBody>
      </p:sp>
    </p:spTree>
    <p:extLst>
      <p:ext uri="{BB962C8B-B14F-4D97-AF65-F5344CB8AC3E}">
        <p14:creationId xmlns:p14="http://schemas.microsoft.com/office/powerpoint/2010/main" val="3635631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dirty="0"/>
          </a:p>
        </p:txBody>
      </p:sp>
      <p:sp>
        <p:nvSpPr>
          <p:cNvPr id="4" name="Foliennummernplatzhalter 3"/>
          <p:cNvSpPr>
            <a:spLocks noGrp="1"/>
          </p:cNvSpPr>
          <p:nvPr>
            <p:ph type="sldNum" sz="quarter" idx="10"/>
          </p:nvPr>
        </p:nvSpPr>
        <p:spPr/>
        <p:txBody>
          <a:bodyPr rtlCol="0"/>
          <a:lstStyle/>
          <a:p>
            <a:pPr rtl="0"/>
            <a:fld id="{67D4AFE6-52F8-436F-9DAC-607E2BE5A99D}" type="slidenum">
              <a:rPr lang="de-DE" smtClean="0"/>
              <a:t>1</a:t>
            </a:fld>
            <a:endParaRPr lang="de-DE" dirty="0"/>
          </a:p>
        </p:txBody>
      </p:sp>
    </p:spTree>
    <p:extLst>
      <p:ext uri="{BB962C8B-B14F-4D97-AF65-F5344CB8AC3E}">
        <p14:creationId xmlns:p14="http://schemas.microsoft.com/office/powerpoint/2010/main" val="3742068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4212" y="685799"/>
            <a:ext cx="8001000" cy="2971801"/>
          </a:xfrm>
        </p:spPr>
        <p:txBody>
          <a:bodyPr rtlCol="0" anchor="b">
            <a:normAutofit/>
          </a:bodyPr>
          <a:lstStyle>
            <a:lvl1pPr algn="l">
              <a:defRPr sz="4800">
                <a:effectLst/>
              </a:defRPr>
            </a:lvl1pPr>
          </a:lstStyle>
          <a:p>
            <a:pPr rtl="0"/>
            <a:r>
              <a:rPr lang="de-DE" noProof="0"/>
              <a:t>Mastertitelformat bearbeiten</a:t>
            </a:r>
            <a:endParaRPr lang="de-DE" noProof="0" dirty="0"/>
          </a:p>
        </p:txBody>
      </p:sp>
      <p:sp>
        <p:nvSpPr>
          <p:cNvPr id="3" name="Untertitel 2"/>
          <p:cNvSpPr>
            <a:spLocks noGrp="1"/>
          </p:cNvSpPr>
          <p:nvPr>
            <p:ph type="subTitle" idx="1"/>
          </p:nvPr>
        </p:nvSpPr>
        <p:spPr>
          <a:xfrm>
            <a:off x="684212" y="3843867"/>
            <a:ext cx="6400800" cy="1947333"/>
          </a:xfrm>
        </p:spPr>
        <p:txBody>
          <a:bodyPr rtlCol="0"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de-DE" noProof="0"/>
              <a:t>Master-Untertitelformat bearbeiten</a:t>
            </a:r>
            <a:endParaRPr lang="de-DE" noProof="0" dirty="0"/>
          </a:p>
        </p:txBody>
      </p:sp>
      <p:sp>
        <p:nvSpPr>
          <p:cNvPr id="4" name="Datumsplatzhalter 3"/>
          <p:cNvSpPr>
            <a:spLocks noGrp="1"/>
          </p:cNvSpPr>
          <p:nvPr>
            <p:ph type="dt" sz="half" idx="10"/>
          </p:nvPr>
        </p:nvSpPr>
        <p:spPr/>
        <p:txBody>
          <a:bodyPr rtlCol="0"/>
          <a:lstStyle/>
          <a:p>
            <a:pPr rtl="0"/>
            <a:fld id="{93774624-9C82-4182-B767-8049C81F552F}" type="datetime1">
              <a:rPr lang="de-DE" noProof="0" smtClean="0"/>
              <a:t>09.12.2021</a:t>
            </a:fld>
            <a:endParaRPr lang="de-DE" noProof="0" dirty="0"/>
          </a:p>
        </p:txBody>
      </p:sp>
      <p:sp>
        <p:nvSpPr>
          <p:cNvPr id="5" name="Fußzeilenplatzhalter 4"/>
          <p:cNvSpPr>
            <a:spLocks noGrp="1"/>
          </p:cNvSpPr>
          <p:nvPr>
            <p:ph type="ftr" sz="quarter" idx="11"/>
          </p:nvPr>
        </p:nvSpPr>
        <p:spPr/>
        <p:txBody>
          <a:bodyPr rtlCol="0"/>
          <a:lstStyle/>
          <a:p>
            <a:pPr rtl="0"/>
            <a:endParaRPr lang="de-DE" noProof="0" dirty="0"/>
          </a:p>
        </p:txBody>
      </p:sp>
      <p:sp>
        <p:nvSpPr>
          <p:cNvPr id="6" name="Foliennummernplatzhalter 5"/>
          <p:cNvSpPr>
            <a:spLocks noGrp="1"/>
          </p:cNvSpPr>
          <p:nvPr>
            <p:ph type="sldNum" sz="quarter" idx="12"/>
          </p:nvPr>
        </p:nvSpPr>
        <p:spPr/>
        <p:txBody>
          <a:bodyPr rtlCol="0"/>
          <a:lstStyle/>
          <a:p>
            <a:pPr rtl="0"/>
            <a:fld id="{D57F1E4F-1CFF-5643-939E-217C01CDF565}" type="slidenum">
              <a:rPr lang="de-DE" noProof="0" smtClean="0"/>
              <a:pPr rtl="0"/>
              <a:t>‹Nr.›</a:t>
            </a:fld>
            <a:endParaRPr lang="de-DE" noProof="0" dirty="0"/>
          </a:p>
        </p:txBody>
      </p:sp>
      <p:cxnSp>
        <p:nvCxnSpPr>
          <p:cNvPr id="16" name="Gerader Verbinde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Gerader Verbinde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Gerader Verbinde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Gerader Verbinde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Gerader Verbinde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reitbild mit Beschriftung">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noProof="0"/>
              <a:t>Mastertitelformat bearbeiten</a:t>
            </a:r>
            <a:endParaRPr lang="de-DE" noProof="0" dirty="0"/>
          </a:p>
        </p:txBody>
      </p:sp>
      <p:sp>
        <p:nvSpPr>
          <p:cNvPr id="17" name="Bildplatzhalt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de-DE" noProof="0"/>
              <a:t>Bild durch Klicken auf Symbol hinzufügen</a:t>
            </a:r>
            <a:endParaRPr lang="de-DE" noProof="0" dirty="0"/>
          </a:p>
        </p:txBody>
      </p:sp>
      <p:sp>
        <p:nvSpPr>
          <p:cNvPr id="16" name="Textplatzhalter 9"/>
          <p:cNvSpPr>
            <a:spLocks noGrp="1"/>
          </p:cNvSpPr>
          <p:nvPr>
            <p:ph type="body" sz="quarter" idx="14"/>
          </p:nvPr>
        </p:nvSpPr>
        <p:spPr>
          <a:xfrm>
            <a:off x="914402" y="3843867"/>
            <a:ext cx="8304210" cy="457200"/>
          </a:xfrm>
        </p:spPr>
        <p:txBody>
          <a:bodyPr rtlCol="0"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de-DE" noProof="0"/>
              <a:t>Mastertextformat bearbeiten</a:t>
            </a:r>
          </a:p>
        </p:txBody>
      </p:sp>
      <p:sp>
        <p:nvSpPr>
          <p:cNvPr id="3" name="Datumsplatzhalter 2"/>
          <p:cNvSpPr>
            <a:spLocks noGrp="1"/>
          </p:cNvSpPr>
          <p:nvPr>
            <p:ph type="dt" sz="half" idx="10"/>
          </p:nvPr>
        </p:nvSpPr>
        <p:spPr/>
        <p:txBody>
          <a:bodyPr rtlCol="0"/>
          <a:lstStyle/>
          <a:p>
            <a:pPr rtl="0"/>
            <a:fld id="{27CFD769-ED46-43FB-A521-719F62E071F3}" type="datetime1">
              <a:rPr lang="de-DE" noProof="0" smtClean="0"/>
              <a:t>09.12.2021</a:t>
            </a:fld>
            <a:endParaRPr lang="de-DE" noProof="0" dirty="0"/>
          </a:p>
        </p:txBody>
      </p:sp>
      <p:sp>
        <p:nvSpPr>
          <p:cNvPr id="4" name="Fußzeilenplatzhalter 3"/>
          <p:cNvSpPr>
            <a:spLocks noGrp="1"/>
          </p:cNvSpPr>
          <p:nvPr>
            <p:ph type="ftr" sz="quarter" idx="11"/>
          </p:nvPr>
        </p:nvSpPr>
        <p:spPr/>
        <p:txBody>
          <a:bodyPr rtlCol="0"/>
          <a:lstStyle/>
          <a:p>
            <a:pPr rtl="0"/>
            <a:endParaRPr lang="de-DE" noProof="0" dirty="0"/>
          </a:p>
        </p:txBody>
      </p:sp>
      <p:sp>
        <p:nvSpPr>
          <p:cNvPr id="5" name="Foliennummernplatzhalter 4"/>
          <p:cNvSpPr>
            <a:spLocks noGrp="1"/>
          </p:cNvSpPr>
          <p:nvPr>
            <p:ph type="sldNum" sz="quarter" idx="12"/>
          </p:nvPr>
        </p:nvSpPr>
        <p:spPr/>
        <p:txBody>
          <a:bodyPr rtlCol="0"/>
          <a:lstStyle/>
          <a:p>
            <a:pPr rtl="0"/>
            <a:fld id="{D57F1E4F-1CFF-5643-939E-217C01CDF565}" type="slidenum">
              <a:rPr lang="de-DE" noProof="0" smtClean="0"/>
              <a:pPr rtl="0"/>
              <a:t>‹Nr.›</a:t>
            </a:fld>
            <a:endParaRPr lang="de-DE" noProof="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684213" y="685800"/>
            <a:ext cx="10058400" cy="2743200"/>
          </a:xfrm>
        </p:spPr>
        <p:txBody>
          <a:bodyPr rtlCol="0" anchor="ctr">
            <a:normAutofit/>
          </a:bodyPr>
          <a:lstStyle>
            <a:lvl1pPr algn="l">
              <a:defRPr sz="3200" b="0" cap="all"/>
            </a:lvl1pPr>
          </a:lstStyle>
          <a:p>
            <a:pPr rtl="0"/>
            <a:r>
              <a:rPr lang="de-DE" noProof="0"/>
              <a:t>Mastertitelformat bearbeiten</a:t>
            </a:r>
            <a:endParaRPr lang="de-DE" noProof="0" dirty="0"/>
          </a:p>
        </p:txBody>
      </p:sp>
      <p:sp>
        <p:nvSpPr>
          <p:cNvPr id="3" name="Textplatzhalter 2"/>
          <p:cNvSpPr>
            <a:spLocks noGrp="1"/>
          </p:cNvSpPr>
          <p:nvPr>
            <p:ph type="body" idx="1"/>
          </p:nvPr>
        </p:nvSpPr>
        <p:spPr>
          <a:xfrm>
            <a:off x="684212" y="4114800"/>
            <a:ext cx="8535988" cy="1879600"/>
          </a:xfrm>
        </p:spPr>
        <p:txBody>
          <a:bodyPr rtlCol="0"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de-DE" noProof="0"/>
              <a:t>Mastertextformat bearbeiten</a:t>
            </a:r>
          </a:p>
        </p:txBody>
      </p:sp>
      <p:sp>
        <p:nvSpPr>
          <p:cNvPr id="4" name="Datumsplatzhalter 3"/>
          <p:cNvSpPr>
            <a:spLocks noGrp="1"/>
          </p:cNvSpPr>
          <p:nvPr>
            <p:ph type="dt" sz="half" idx="10"/>
          </p:nvPr>
        </p:nvSpPr>
        <p:spPr/>
        <p:txBody>
          <a:bodyPr rtlCol="0"/>
          <a:lstStyle/>
          <a:p>
            <a:pPr rtl="0"/>
            <a:fld id="{E0DC983B-A27F-4456-A79C-94BC9C3F896A}" type="datetime1">
              <a:rPr lang="de-DE" noProof="0" smtClean="0"/>
              <a:t>09.12.2021</a:t>
            </a:fld>
            <a:endParaRPr lang="de-DE" noProof="0" dirty="0"/>
          </a:p>
        </p:txBody>
      </p:sp>
      <p:sp>
        <p:nvSpPr>
          <p:cNvPr id="5" name="Fußzeilenplatzhalter 4"/>
          <p:cNvSpPr>
            <a:spLocks noGrp="1"/>
          </p:cNvSpPr>
          <p:nvPr>
            <p:ph type="ftr" sz="quarter" idx="11"/>
          </p:nvPr>
        </p:nvSpPr>
        <p:spPr/>
        <p:txBody>
          <a:bodyPr rtlCol="0"/>
          <a:lstStyle/>
          <a:p>
            <a:pPr rtl="0"/>
            <a:endParaRPr lang="de-DE" noProof="0" dirty="0"/>
          </a:p>
        </p:txBody>
      </p:sp>
      <p:sp>
        <p:nvSpPr>
          <p:cNvPr id="6" name="Foliennummernplatzhalter 5"/>
          <p:cNvSpPr>
            <a:spLocks noGrp="1"/>
          </p:cNvSpPr>
          <p:nvPr>
            <p:ph type="sldNum" sz="quarter" idx="12"/>
          </p:nvPr>
        </p:nvSpPr>
        <p:spPr/>
        <p:txBody>
          <a:bodyPr rtlCol="0"/>
          <a:lstStyle/>
          <a:p>
            <a:pPr rtl="0"/>
            <a:fld id="{D57F1E4F-1CFF-5643-939E-217C01CDF565}" type="slidenum">
              <a:rPr lang="de-DE" noProof="0" smtClean="0"/>
              <a:pPr rtl="0"/>
              <a:t>‹Nr.›</a:t>
            </a:fld>
            <a:endParaRPr lang="de-DE" noProof="0"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141411" y="685800"/>
            <a:ext cx="9144001" cy="2743200"/>
          </a:xfrm>
        </p:spPr>
        <p:txBody>
          <a:bodyPr rtlCol="0" anchor="ctr">
            <a:normAutofit/>
          </a:bodyPr>
          <a:lstStyle>
            <a:lvl1pPr algn="l">
              <a:defRPr sz="3200" b="0" cap="all">
                <a:solidFill>
                  <a:schemeClr val="tx1"/>
                </a:solidFill>
              </a:defRPr>
            </a:lvl1pPr>
          </a:lstStyle>
          <a:p>
            <a:pPr rtl="0"/>
            <a:r>
              <a:rPr lang="de-DE" noProof="0"/>
              <a:t>Mastertitelformat bearbeiten</a:t>
            </a:r>
            <a:endParaRPr lang="de-DE" noProof="0" dirty="0"/>
          </a:p>
        </p:txBody>
      </p:sp>
      <p:sp>
        <p:nvSpPr>
          <p:cNvPr id="10" name="Textplatzhalter 9"/>
          <p:cNvSpPr>
            <a:spLocks noGrp="1"/>
          </p:cNvSpPr>
          <p:nvPr>
            <p:ph type="body" sz="quarter" idx="13"/>
          </p:nvPr>
        </p:nvSpPr>
        <p:spPr>
          <a:xfrm>
            <a:off x="1446212" y="3429000"/>
            <a:ext cx="8534400" cy="381000"/>
          </a:xfrm>
        </p:spPr>
        <p:txBody>
          <a:bodyPr rtlCol="0"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de-DE" noProof="0"/>
              <a:t>Mastertextformat bearbeiten</a:t>
            </a:r>
          </a:p>
        </p:txBody>
      </p:sp>
      <p:sp>
        <p:nvSpPr>
          <p:cNvPr id="3" name="Textplatzhalter 2"/>
          <p:cNvSpPr>
            <a:spLocks noGrp="1"/>
          </p:cNvSpPr>
          <p:nvPr>
            <p:ph type="body" idx="1"/>
          </p:nvPr>
        </p:nvSpPr>
        <p:spPr>
          <a:xfrm>
            <a:off x="684213" y="4301067"/>
            <a:ext cx="8534400" cy="1684865"/>
          </a:xfrm>
        </p:spPr>
        <p:txBody>
          <a:bodyPr rtlCol="0"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de-DE" noProof="0"/>
              <a:t>Mastertextformat bearbeiten</a:t>
            </a:r>
          </a:p>
        </p:txBody>
      </p:sp>
      <p:sp>
        <p:nvSpPr>
          <p:cNvPr id="4" name="Datumsplatzhalter 3"/>
          <p:cNvSpPr>
            <a:spLocks noGrp="1"/>
          </p:cNvSpPr>
          <p:nvPr>
            <p:ph type="dt" sz="half" idx="10"/>
          </p:nvPr>
        </p:nvSpPr>
        <p:spPr/>
        <p:txBody>
          <a:bodyPr rtlCol="0"/>
          <a:lstStyle/>
          <a:p>
            <a:pPr rtl="0"/>
            <a:fld id="{B705177A-29C0-412B-ACE5-1C353B712705}" type="datetime1">
              <a:rPr lang="de-DE" noProof="0" smtClean="0"/>
              <a:t>09.12.2021</a:t>
            </a:fld>
            <a:endParaRPr lang="de-DE" noProof="0" dirty="0"/>
          </a:p>
        </p:txBody>
      </p:sp>
      <p:sp>
        <p:nvSpPr>
          <p:cNvPr id="5" name="Fußzeilenplatzhalter 4"/>
          <p:cNvSpPr>
            <a:spLocks noGrp="1"/>
          </p:cNvSpPr>
          <p:nvPr>
            <p:ph type="ftr" sz="quarter" idx="11"/>
          </p:nvPr>
        </p:nvSpPr>
        <p:spPr/>
        <p:txBody>
          <a:bodyPr rtlCol="0"/>
          <a:lstStyle/>
          <a:p>
            <a:pPr rtl="0"/>
            <a:endParaRPr lang="de-DE" noProof="0" dirty="0"/>
          </a:p>
        </p:txBody>
      </p:sp>
      <p:sp>
        <p:nvSpPr>
          <p:cNvPr id="6" name="Foliennummernplatzhalter 5"/>
          <p:cNvSpPr>
            <a:spLocks noGrp="1"/>
          </p:cNvSpPr>
          <p:nvPr>
            <p:ph type="sldNum" sz="quarter" idx="12"/>
          </p:nvPr>
        </p:nvSpPr>
        <p:spPr/>
        <p:txBody>
          <a:bodyPr rtlCol="0"/>
          <a:lstStyle/>
          <a:p>
            <a:pPr rtl="0"/>
            <a:fld id="{D57F1E4F-1CFF-5643-939E-217C01CDF565}" type="slidenum">
              <a:rPr lang="de-DE" noProof="0" smtClean="0"/>
              <a:pPr rtl="0"/>
              <a:t>‹Nr.›</a:t>
            </a:fld>
            <a:endParaRPr lang="de-DE" noProof="0" dirty="0"/>
          </a:p>
        </p:txBody>
      </p:sp>
      <p:sp>
        <p:nvSpPr>
          <p:cNvPr id="14" name="Textfeld 13"/>
          <p:cNvSpPr txBox="1"/>
          <p:nvPr/>
        </p:nvSpPr>
        <p:spPr>
          <a:xfrm>
            <a:off x="531812" y="812222"/>
            <a:ext cx="609600" cy="584776"/>
          </a:xfrm>
          <a:prstGeom prst="rect">
            <a:avLst/>
          </a:prstGeom>
        </p:spPr>
        <p:txBody>
          <a:bodyPr vert="horz" lIns="91440" tIns="45720" rIns="91440" bIns="45720" rtlCol="0" anchor="ctr">
            <a:noAutofit/>
          </a:bodyPr>
          <a:lstStyle/>
          <a:p>
            <a:pPr lvl="0" rtl="0"/>
            <a:r>
              <a:rPr lang="de-DE" sz="8000" noProof="0" dirty="0">
                <a:solidFill>
                  <a:schemeClr val="tx1"/>
                </a:solidFill>
                <a:effectLst/>
              </a:rPr>
              <a:t>"</a:t>
            </a:r>
          </a:p>
        </p:txBody>
      </p:sp>
      <p:sp>
        <p:nvSpPr>
          <p:cNvPr id="15" name="Textfeld 14"/>
          <p:cNvSpPr txBox="1"/>
          <p:nvPr/>
        </p:nvSpPr>
        <p:spPr>
          <a:xfrm>
            <a:off x="10285412" y="2768601"/>
            <a:ext cx="609600" cy="584776"/>
          </a:xfrm>
          <a:prstGeom prst="rect">
            <a:avLst/>
          </a:prstGeom>
        </p:spPr>
        <p:txBody>
          <a:bodyPr vert="horz" lIns="91440" tIns="45720" rIns="91440" bIns="45720" rtlCol="0" anchor="ctr">
            <a:noAutofit/>
          </a:bodyPr>
          <a:lstStyle/>
          <a:p>
            <a:pPr lvl="0" algn="r" rtl="0"/>
            <a:r>
              <a:rPr lang="de-DE" sz="8000" noProof="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Visitenkarte">
    <p:spTree>
      <p:nvGrpSpPr>
        <p:cNvPr id="1" name=""/>
        <p:cNvGrpSpPr/>
        <p:nvPr/>
      </p:nvGrpSpPr>
      <p:grpSpPr>
        <a:xfrm>
          <a:off x="0" y="0"/>
          <a:ext cx="0" cy="0"/>
          <a:chOff x="0" y="0"/>
          <a:chExt cx="0" cy="0"/>
        </a:xfrm>
      </p:grpSpPr>
      <p:sp>
        <p:nvSpPr>
          <p:cNvPr id="2" name="Titel 1"/>
          <p:cNvSpPr>
            <a:spLocks noGrp="1"/>
          </p:cNvSpPr>
          <p:nvPr>
            <p:ph type="title"/>
          </p:nvPr>
        </p:nvSpPr>
        <p:spPr>
          <a:xfrm>
            <a:off x="684212" y="3429000"/>
            <a:ext cx="8534400" cy="1697400"/>
          </a:xfrm>
        </p:spPr>
        <p:txBody>
          <a:bodyPr rtlCol="0" anchor="b">
            <a:normAutofit/>
          </a:bodyPr>
          <a:lstStyle>
            <a:lvl1pPr algn="l">
              <a:defRPr sz="3200" b="0" cap="all"/>
            </a:lvl1pPr>
          </a:lstStyle>
          <a:p>
            <a:pPr rtl="0"/>
            <a:r>
              <a:rPr lang="de-DE" noProof="0"/>
              <a:t>Mastertitelformat bearbeiten</a:t>
            </a:r>
            <a:endParaRPr lang="de-DE" noProof="0" dirty="0"/>
          </a:p>
        </p:txBody>
      </p:sp>
      <p:sp>
        <p:nvSpPr>
          <p:cNvPr id="3" name="Textplatzhalter 2"/>
          <p:cNvSpPr>
            <a:spLocks noGrp="1"/>
          </p:cNvSpPr>
          <p:nvPr>
            <p:ph type="body" idx="1"/>
          </p:nvPr>
        </p:nvSpPr>
        <p:spPr>
          <a:xfrm>
            <a:off x="684211" y="5132981"/>
            <a:ext cx="8535990" cy="860400"/>
          </a:xfrm>
        </p:spPr>
        <p:txBody>
          <a:bodyPr rtlCol="0"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de-DE" noProof="0"/>
              <a:t>Mastertextformat bearbeiten</a:t>
            </a:r>
          </a:p>
        </p:txBody>
      </p:sp>
      <p:sp>
        <p:nvSpPr>
          <p:cNvPr id="4" name="Datumsplatzhalter 3"/>
          <p:cNvSpPr>
            <a:spLocks noGrp="1"/>
          </p:cNvSpPr>
          <p:nvPr>
            <p:ph type="dt" sz="half" idx="10"/>
          </p:nvPr>
        </p:nvSpPr>
        <p:spPr/>
        <p:txBody>
          <a:bodyPr rtlCol="0"/>
          <a:lstStyle/>
          <a:p>
            <a:pPr rtl="0"/>
            <a:fld id="{F8C1F503-8691-4702-9639-FD6E09F08689}" type="datetime1">
              <a:rPr lang="de-DE" noProof="0" smtClean="0"/>
              <a:t>09.12.2021</a:t>
            </a:fld>
            <a:endParaRPr lang="de-DE" noProof="0" dirty="0"/>
          </a:p>
        </p:txBody>
      </p:sp>
      <p:sp>
        <p:nvSpPr>
          <p:cNvPr id="5" name="Fußzeilenplatzhalter 4"/>
          <p:cNvSpPr>
            <a:spLocks noGrp="1"/>
          </p:cNvSpPr>
          <p:nvPr>
            <p:ph type="ftr" sz="quarter" idx="11"/>
          </p:nvPr>
        </p:nvSpPr>
        <p:spPr/>
        <p:txBody>
          <a:bodyPr rtlCol="0"/>
          <a:lstStyle/>
          <a:p>
            <a:pPr rtl="0"/>
            <a:endParaRPr lang="de-DE" noProof="0" dirty="0"/>
          </a:p>
        </p:txBody>
      </p:sp>
      <p:sp>
        <p:nvSpPr>
          <p:cNvPr id="6" name="Foliennummernplatzhalter 5"/>
          <p:cNvSpPr>
            <a:spLocks noGrp="1"/>
          </p:cNvSpPr>
          <p:nvPr>
            <p:ph type="sldNum" sz="quarter" idx="12"/>
          </p:nvPr>
        </p:nvSpPr>
        <p:spPr/>
        <p:txBody>
          <a:bodyPr rtlCol="0"/>
          <a:lstStyle/>
          <a:p>
            <a:pPr rtl="0"/>
            <a:fld id="{D57F1E4F-1CFF-5643-939E-217C01CDF565}" type="slidenum">
              <a:rPr lang="de-DE" noProof="0" smtClean="0"/>
              <a:pPr rtl="0"/>
              <a:t>‹Nr.›</a:t>
            </a:fld>
            <a:endParaRPr lang="de-DE" noProof="0"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Zitat Visitenkarte">
    <p:spTree>
      <p:nvGrpSpPr>
        <p:cNvPr id="1" name=""/>
        <p:cNvGrpSpPr/>
        <p:nvPr/>
      </p:nvGrpSpPr>
      <p:grpSpPr>
        <a:xfrm>
          <a:off x="0" y="0"/>
          <a:ext cx="0" cy="0"/>
          <a:chOff x="0" y="0"/>
          <a:chExt cx="0" cy="0"/>
        </a:xfrm>
      </p:grpSpPr>
      <p:sp>
        <p:nvSpPr>
          <p:cNvPr id="2" name="Titel 1"/>
          <p:cNvSpPr>
            <a:spLocks noGrp="1"/>
          </p:cNvSpPr>
          <p:nvPr>
            <p:ph type="title"/>
          </p:nvPr>
        </p:nvSpPr>
        <p:spPr>
          <a:xfrm>
            <a:off x="1141413" y="685800"/>
            <a:ext cx="9144000" cy="2743200"/>
          </a:xfrm>
        </p:spPr>
        <p:txBody>
          <a:bodyPr rtlCol="0" anchor="ctr">
            <a:normAutofit/>
          </a:bodyPr>
          <a:lstStyle>
            <a:lvl1pPr algn="l">
              <a:defRPr sz="3200" b="0" cap="all">
                <a:solidFill>
                  <a:schemeClr val="tx1"/>
                </a:solidFill>
              </a:defRPr>
            </a:lvl1pPr>
          </a:lstStyle>
          <a:p>
            <a:pPr rtl="0"/>
            <a:r>
              <a:rPr lang="de-DE" noProof="0"/>
              <a:t>Mastertitelformat bearbeiten</a:t>
            </a:r>
            <a:endParaRPr lang="de-DE" noProof="0" dirty="0"/>
          </a:p>
        </p:txBody>
      </p:sp>
      <p:sp>
        <p:nvSpPr>
          <p:cNvPr id="10" name="Textplatzhalt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rtl="0">
              <a:spcBef>
                <a:spcPct val="0"/>
              </a:spcBef>
              <a:buNone/>
            </a:pPr>
            <a:r>
              <a:rPr lang="de-DE" noProof="0"/>
              <a:t>Mastertextformat bearbeiten</a:t>
            </a:r>
          </a:p>
        </p:txBody>
      </p:sp>
      <p:sp>
        <p:nvSpPr>
          <p:cNvPr id="3" name="Textplatzhalter 2"/>
          <p:cNvSpPr>
            <a:spLocks noGrp="1"/>
          </p:cNvSpPr>
          <p:nvPr>
            <p:ph type="body" idx="1"/>
          </p:nvPr>
        </p:nvSpPr>
        <p:spPr>
          <a:xfrm>
            <a:off x="684211" y="4978400"/>
            <a:ext cx="8534401" cy="1016000"/>
          </a:xfrm>
        </p:spPr>
        <p:txBody>
          <a:bodyPr rtlCol="0"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de-DE" noProof="0"/>
              <a:t>Mastertextformat bearbeiten</a:t>
            </a:r>
          </a:p>
        </p:txBody>
      </p:sp>
      <p:sp>
        <p:nvSpPr>
          <p:cNvPr id="4" name="Datumsplatzhalter 3"/>
          <p:cNvSpPr>
            <a:spLocks noGrp="1"/>
          </p:cNvSpPr>
          <p:nvPr>
            <p:ph type="dt" sz="half" idx="10"/>
          </p:nvPr>
        </p:nvSpPr>
        <p:spPr/>
        <p:txBody>
          <a:bodyPr rtlCol="0"/>
          <a:lstStyle/>
          <a:p>
            <a:pPr rtl="0"/>
            <a:fld id="{29A674C9-1B7F-4E37-9587-B5B439C14FB9}" type="datetime1">
              <a:rPr lang="de-DE" noProof="0" smtClean="0"/>
              <a:t>09.12.2021</a:t>
            </a:fld>
            <a:endParaRPr lang="de-DE" noProof="0" dirty="0"/>
          </a:p>
        </p:txBody>
      </p:sp>
      <p:sp>
        <p:nvSpPr>
          <p:cNvPr id="5" name="Fußzeilenplatzhalter 4"/>
          <p:cNvSpPr>
            <a:spLocks noGrp="1"/>
          </p:cNvSpPr>
          <p:nvPr>
            <p:ph type="ftr" sz="quarter" idx="11"/>
          </p:nvPr>
        </p:nvSpPr>
        <p:spPr/>
        <p:txBody>
          <a:bodyPr rtlCol="0"/>
          <a:lstStyle/>
          <a:p>
            <a:pPr rtl="0"/>
            <a:endParaRPr lang="de-DE" noProof="0" dirty="0"/>
          </a:p>
        </p:txBody>
      </p:sp>
      <p:sp>
        <p:nvSpPr>
          <p:cNvPr id="6" name="Foliennummernplatzhalter 5"/>
          <p:cNvSpPr>
            <a:spLocks noGrp="1"/>
          </p:cNvSpPr>
          <p:nvPr>
            <p:ph type="sldNum" sz="quarter" idx="12"/>
          </p:nvPr>
        </p:nvSpPr>
        <p:spPr/>
        <p:txBody>
          <a:bodyPr rtlCol="0"/>
          <a:lstStyle/>
          <a:p>
            <a:pPr rtl="0"/>
            <a:fld id="{D57F1E4F-1CFF-5643-939E-217C01CDF565}" type="slidenum">
              <a:rPr lang="de-DE" noProof="0" smtClean="0"/>
              <a:pPr rtl="0"/>
              <a:t>‹Nr.›</a:t>
            </a:fld>
            <a:endParaRPr lang="de-DE" noProof="0" dirty="0"/>
          </a:p>
        </p:txBody>
      </p:sp>
      <p:sp>
        <p:nvSpPr>
          <p:cNvPr id="11" name="Textfeld 10"/>
          <p:cNvSpPr txBox="1"/>
          <p:nvPr/>
        </p:nvSpPr>
        <p:spPr>
          <a:xfrm>
            <a:off x="531812" y="812222"/>
            <a:ext cx="609600" cy="584776"/>
          </a:xfrm>
          <a:prstGeom prst="rect">
            <a:avLst/>
          </a:prstGeom>
        </p:spPr>
        <p:txBody>
          <a:bodyPr vert="horz" lIns="91440" tIns="45720" rIns="91440" bIns="45720" rtlCol="0" anchor="ctr">
            <a:noAutofit/>
          </a:bodyPr>
          <a:lstStyle/>
          <a:p>
            <a:pPr lvl="0" rtl="0"/>
            <a:r>
              <a:rPr lang="de-DE" sz="8000" noProof="0" dirty="0">
                <a:solidFill>
                  <a:schemeClr val="tx1"/>
                </a:solidFill>
                <a:effectLst/>
              </a:rPr>
              <a:t>"</a:t>
            </a:r>
          </a:p>
        </p:txBody>
      </p:sp>
      <p:sp>
        <p:nvSpPr>
          <p:cNvPr id="12" name="Textfeld 11"/>
          <p:cNvSpPr txBox="1"/>
          <p:nvPr/>
        </p:nvSpPr>
        <p:spPr>
          <a:xfrm>
            <a:off x="10285412" y="2768601"/>
            <a:ext cx="609600" cy="584776"/>
          </a:xfrm>
          <a:prstGeom prst="rect">
            <a:avLst/>
          </a:prstGeom>
        </p:spPr>
        <p:txBody>
          <a:bodyPr vert="horz" lIns="91440" tIns="45720" rIns="91440" bIns="45720" rtlCol="0" anchor="ctr">
            <a:noAutofit/>
          </a:bodyPr>
          <a:lstStyle/>
          <a:p>
            <a:pPr lvl="0" algn="r" rtl="0"/>
            <a:r>
              <a:rPr lang="de-DE" sz="8000" noProof="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el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rtl="0"/>
            <a:r>
              <a:rPr lang="de-DE" noProof="0"/>
              <a:t>Mastertitelformat bearbeiten</a:t>
            </a:r>
            <a:endParaRPr lang="de-DE" noProof="0" dirty="0"/>
          </a:p>
        </p:txBody>
      </p:sp>
      <p:sp>
        <p:nvSpPr>
          <p:cNvPr id="10" name="Textplatzhalt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rtl="0">
              <a:spcBef>
                <a:spcPct val="0"/>
              </a:spcBef>
              <a:buNone/>
            </a:pPr>
            <a:r>
              <a:rPr lang="de-DE" noProof="0"/>
              <a:t>Mastertextformat bearbeiten</a:t>
            </a:r>
          </a:p>
        </p:txBody>
      </p:sp>
      <p:sp>
        <p:nvSpPr>
          <p:cNvPr id="3" name="Textplatzhalter 2"/>
          <p:cNvSpPr>
            <a:spLocks noGrp="1"/>
          </p:cNvSpPr>
          <p:nvPr>
            <p:ph type="body" idx="1"/>
          </p:nvPr>
        </p:nvSpPr>
        <p:spPr>
          <a:xfrm>
            <a:off x="684211" y="4766732"/>
            <a:ext cx="8534401" cy="1227667"/>
          </a:xfrm>
        </p:spPr>
        <p:txBody>
          <a:bodyPr rtlCol="0"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de-DE" noProof="0"/>
              <a:t>Mastertextformat bearbeiten</a:t>
            </a:r>
          </a:p>
        </p:txBody>
      </p:sp>
      <p:sp>
        <p:nvSpPr>
          <p:cNvPr id="4" name="Datumsplatzhalter 3"/>
          <p:cNvSpPr>
            <a:spLocks noGrp="1"/>
          </p:cNvSpPr>
          <p:nvPr>
            <p:ph type="dt" sz="half" idx="10"/>
          </p:nvPr>
        </p:nvSpPr>
        <p:spPr/>
        <p:txBody>
          <a:bodyPr rtlCol="0"/>
          <a:lstStyle/>
          <a:p>
            <a:pPr rtl="0"/>
            <a:fld id="{F73E0441-41FA-4FF3-AB54-851EED9BF338}" type="datetime1">
              <a:rPr lang="de-DE" noProof="0" smtClean="0"/>
              <a:t>09.12.2021</a:t>
            </a:fld>
            <a:endParaRPr lang="de-DE" noProof="0" dirty="0"/>
          </a:p>
        </p:txBody>
      </p:sp>
      <p:sp>
        <p:nvSpPr>
          <p:cNvPr id="5" name="Fußzeilenplatzhalter 4"/>
          <p:cNvSpPr>
            <a:spLocks noGrp="1"/>
          </p:cNvSpPr>
          <p:nvPr>
            <p:ph type="ftr" sz="quarter" idx="11"/>
          </p:nvPr>
        </p:nvSpPr>
        <p:spPr/>
        <p:txBody>
          <a:bodyPr rtlCol="0"/>
          <a:lstStyle/>
          <a:p>
            <a:pPr rtl="0"/>
            <a:endParaRPr lang="de-DE" noProof="0" dirty="0"/>
          </a:p>
        </p:txBody>
      </p:sp>
      <p:sp>
        <p:nvSpPr>
          <p:cNvPr id="6" name="Foliennummernplatzhalter 5"/>
          <p:cNvSpPr>
            <a:spLocks noGrp="1"/>
          </p:cNvSpPr>
          <p:nvPr>
            <p:ph type="sldNum" sz="quarter" idx="12"/>
          </p:nvPr>
        </p:nvSpPr>
        <p:spPr/>
        <p:txBody>
          <a:bodyPr rtlCol="0"/>
          <a:lstStyle/>
          <a:p>
            <a:pPr rtl="0"/>
            <a:fld id="{D57F1E4F-1CFF-5643-939E-217C01CDF565}" type="slidenum">
              <a:rPr lang="de-DE" noProof="0" smtClean="0"/>
              <a:pPr rtl="0"/>
              <a:t>‹Nr.›</a:t>
            </a:fld>
            <a:endParaRPr lang="de-DE" noProof="0"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lvl1pPr algn="l">
              <a:defRPr/>
            </a:lvl1pPr>
          </a:lstStyle>
          <a:p>
            <a:pPr rtl="0"/>
            <a:r>
              <a:rPr lang="de-DE" noProof="0"/>
              <a:t>Mastertitelformat bearbeiten</a:t>
            </a:r>
            <a:endParaRPr lang="de-DE" noProof="0" dirty="0"/>
          </a:p>
        </p:txBody>
      </p:sp>
      <p:sp>
        <p:nvSpPr>
          <p:cNvPr id="3" name="Vertikaler Textplatzhalter 2"/>
          <p:cNvSpPr>
            <a:spLocks noGrp="1"/>
          </p:cNvSpPr>
          <p:nvPr>
            <p:ph type="body" orient="vert" idx="1"/>
          </p:nvPr>
        </p:nvSpPr>
        <p:spPr/>
        <p:txBody>
          <a:bodyPr vert="eaVert" rtlCol="0" anchor="t"/>
          <a:lstStyle/>
          <a:p>
            <a:pPr lvl="0" rtl="0"/>
            <a:r>
              <a:rPr lang="de-DE" noProof="0"/>
              <a:t>Mastertextformat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endParaRPr lang="de-DE" noProof="0" dirty="0"/>
          </a:p>
        </p:txBody>
      </p:sp>
      <p:sp>
        <p:nvSpPr>
          <p:cNvPr id="4" name="Datumsplatzhalter 3"/>
          <p:cNvSpPr>
            <a:spLocks noGrp="1"/>
          </p:cNvSpPr>
          <p:nvPr>
            <p:ph type="dt" sz="half" idx="10"/>
          </p:nvPr>
        </p:nvSpPr>
        <p:spPr/>
        <p:txBody>
          <a:bodyPr rtlCol="0"/>
          <a:lstStyle/>
          <a:p>
            <a:pPr rtl="0"/>
            <a:fld id="{F276D739-F5E3-48D6-BB35-4FECCA7B06A7}" type="datetime1">
              <a:rPr lang="de-DE" noProof="0" smtClean="0"/>
              <a:t>09.12.2021</a:t>
            </a:fld>
            <a:endParaRPr lang="de-DE" noProof="0" dirty="0"/>
          </a:p>
        </p:txBody>
      </p:sp>
      <p:sp>
        <p:nvSpPr>
          <p:cNvPr id="5" name="Fußzeilenplatzhalter 4"/>
          <p:cNvSpPr>
            <a:spLocks noGrp="1"/>
          </p:cNvSpPr>
          <p:nvPr>
            <p:ph type="ftr" sz="quarter" idx="11"/>
          </p:nvPr>
        </p:nvSpPr>
        <p:spPr/>
        <p:txBody>
          <a:bodyPr rtlCol="0"/>
          <a:lstStyle/>
          <a:p>
            <a:pPr rtl="0"/>
            <a:endParaRPr lang="de-DE" noProof="0" dirty="0"/>
          </a:p>
        </p:txBody>
      </p:sp>
      <p:sp>
        <p:nvSpPr>
          <p:cNvPr id="6" name="Foliennummernplatzhalter 5"/>
          <p:cNvSpPr>
            <a:spLocks noGrp="1"/>
          </p:cNvSpPr>
          <p:nvPr>
            <p:ph type="sldNum" sz="quarter" idx="12"/>
          </p:nvPr>
        </p:nvSpPr>
        <p:spPr/>
        <p:txBody>
          <a:bodyPr rtlCol="0"/>
          <a:lstStyle/>
          <a:p>
            <a:pPr rtl="0"/>
            <a:fld id="{D57F1E4F-1CFF-5643-939E-217C01CDF565}" type="slidenum">
              <a:rPr lang="de-DE" noProof="0" smtClean="0"/>
              <a:pPr rtl="0"/>
              <a:t>‹Nr.›</a:t>
            </a:fld>
            <a:endParaRPr lang="de-DE" noProof="0"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685212" y="685800"/>
            <a:ext cx="2057400" cy="4572000"/>
          </a:xfrm>
        </p:spPr>
        <p:txBody>
          <a:bodyPr vert="eaVert" rtlCol="0"/>
          <a:lstStyle/>
          <a:p>
            <a:pPr rtl="0"/>
            <a:r>
              <a:rPr lang="de-DE" noProof="0"/>
              <a:t>Mastertitelformat bearbeiten</a:t>
            </a:r>
            <a:endParaRPr lang="de-DE" noProof="0" dirty="0"/>
          </a:p>
        </p:txBody>
      </p:sp>
      <p:sp>
        <p:nvSpPr>
          <p:cNvPr id="3" name="Vertikaler Textplatzhalter 2"/>
          <p:cNvSpPr>
            <a:spLocks noGrp="1"/>
          </p:cNvSpPr>
          <p:nvPr>
            <p:ph type="body" orient="vert" idx="1"/>
          </p:nvPr>
        </p:nvSpPr>
        <p:spPr>
          <a:xfrm>
            <a:off x="685800" y="685800"/>
            <a:ext cx="7823200" cy="5308600"/>
          </a:xfrm>
        </p:spPr>
        <p:txBody>
          <a:bodyPr vert="eaVert" rtlCol="0" anchor="t"/>
          <a:lstStyle/>
          <a:p>
            <a:pPr lvl="0" rtl="0"/>
            <a:r>
              <a:rPr lang="de-DE" noProof="0"/>
              <a:t>Mastertextformat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endParaRPr lang="de-DE" noProof="0" dirty="0"/>
          </a:p>
        </p:txBody>
      </p:sp>
      <p:sp>
        <p:nvSpPr>
          <p:cNvPr id="4" name="Datumsplatzhalter 3"/>
          <p:cNvSpPr>
            <a:spLocks noGrp="1"/>
          </p:cNvSpPr>
          <p:nvPr>
            <p:ph type="dt" sz="half" idx="10"/>
          </p:nvPr>
        </p:nvSpPr>
        <p:spPr/>
        <p:txBody>
          <a:bodyPr rtlCol="0"/>
          <a:lstStyle/>
          <a:p>
            <a:pPr rtl="0"/>
            <a:fld id="{749B1EA2-85B8-4490-B10E-EF53BEB6AF0F}" type="datetime1">
              <a:rPr lang="de-DE" noProof="0" smtClean="0"/>
              <a:t>09.12.2021</a:t>
            </a:fld>
            <a:endParaRPr lang="de-DE" noProof="0" dirty="0"/>
          </a:p>
        </p:txBody>
      </p:sp>
      <p:sp>
        <p:nvSpPr>
          <p:cNvPr id="5" name="Fußzeilenplatzhalter 4"/>
          <p:cNvSpPr>
            <a:spLocks noGrp="1"/>
          </p:cNvSpPr>
          <p:nvPr>
            <p:ph type="ftr" sz="quarter" idx="11"/>
          </p:nvPr>
        </p:nvSpPr>
        <p:spPr/>
        <p:txBody>
          <a:bodyPr rtlCol="0"/>
          <a:lstStyle/>
          <a:p>
            <a:pPr rtl="0"/>
            <a:endParaRPr lang="de-DE" noProof="0" dirty="0"/>
          </a:p>
        </p:txBody>
      </p:sp>
      <p:sp>
        <p:nvSpPr>
          <p:cNvPr id="6" name="Foliennummernplatzhalter 5"/>
          <p:cNvSpPr>
            <a:spLocks noGrp="1"/>
          </p:cNvSpPr>
          <p:nvPr>
            <p:ph type="sldNum" sz="quarter" idx="12"/>
          </p:nvPr>
        </p:nvSpPr>
        <p:spPr/>
        <p:txBody>
          <a:bodyPr rtlCol="0"/>
          <a:lstStyle/>
          <a:p>
            <a:pPr rtl="0"/>
            <a:fld id="{D57F1E4F-1CFF-5643-939E-217C01CDF565}" type="slidenum">
              <a:rPr lang="de-DE" noProof="0" smtClean="0"/>
              <a:pPr rtl="0"/>
              <a:t>‹Nr.›</a:t>
            </a:fld>
            <a:endParaRPr lang="de-DE"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noProof="0"/>
              <a:t>Mastertitelformat bearbeiten</a:t>
            </a:r>
            <a:endParaRPr lang="de-DE" noProof="0" dirty="0"/>
          </a:p>
        </p:txBody>
      </p:sp>
      <p:sp>
        <p:nvSpPr>
          <p:cNvPr id="3" name="Inhaltsplatzhalter 2"/>
          <p:cNvSpPr>
            <a:spLocks noGrp="1"/>
          </p:cNvSpPr>
          <p:nvPr>
            <p:ph idx="1"/>
          </p:nvPr>
        </p:nvSpPr>
        <p:spPr/>
        <p:txBody>
          <a:bodyPr rtlCol="0" anchor="ctr"/>
          <a:lstStyle/>
          <a:p>
            <a:pPr lvl="0" rtl="0"/>
            <a:r>
              <a:rPr lang="de-DE" noProof="0"/>
              <a:t>Mastertextformat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endParaRPr lang="de-DE" noProof="0" dirty="0"/>
          </a:p>
        </p:txBody>
      </p:sp>
      <p:sp>
        <p:nvSpPr>
          <p:cNvPr id="4" name="Datumsplatzhalter 3"/>
          <p:cNvSpPr>
            <a:spLocks noGrp="1"/>
          </p:cNvSpPr>
          <p:nvPr>
            <p:ph type="dt" sz="half" idx="10"/>
          </p:nvPr>
        </p:nvSpPr>
        <p:spPr/>
        <p:txBody>
          <a:bodyPr rtlCol="0"/>
          <a:lstStyle/>
          <a:p>
            <a:pPr rtl="0"/>
            <a:fld id="{08F7BEF2-EB6A-4160-BFC0-2D42BD3EE0CE}" type="datetime1">
              <a:rPr lang="de-DE" noProof="0" smtClean="0"/>
              <a:t>09.12.2021</a:t>
            </a:fld>
            <a:endParaRPr lang="de-DE" noProof="0" dirty="0"/>
          </a:p>
        </p:txBody>
      </p:sp>
      <p:sp>
        <p:nvSpPr>
          <p:cNvPr id="5" name="Fußzeilenplatzhalter 4"/>
          <p:cNvSpPr>
            <a:spLocks noGrp="1"/>
          </p:cNvSpPr>
          <p:nvPr>
            <p:ph type="ftr" sz="quarter" idx="11"/>
          </p:nvPr>
        </p:nvSpPr>
        <p:spPr/>
        <p:txBody>
          <a:bodyPr rtlCol="0"/>
          <a:lstStyle/>
          <a:p>
            <a:pPr rtl="0"/>
            <a:endParaRPr lang="de-DE" noProof="0" dirty="0"/>
          </a:p>
        </p:txBody>
      </p:sp>
      <p:sp>
        <p:nvSpPr>
          <p:cNvPr id="6" name="Foliennummernplatzhalter 5"/>
          <p:cNvSpPr>
            <a:spLocks noGrp="1"/>
          </p:cNvSpPr>
          <p:nvPr>
            <p:ph type="sldNum" sz="quarter" idx="12"/>
          </p:nvPr>
        </p:nvSpPr>
        <p:spPr/>
        <p:txBody>
          <a:bodyPr rtlCol="0"/>
          <a:lstStyle/>
          <a:p>
            <a:pPr rtl="0"/>
            <a:fld id="{D57F1E4F-1CFF-5643-939E-217C01CDF565}" type="slidenum">
              <a:rPr lang="de-DE" noProof="0" smtClean="0"/>
              <a:pPr rtl="0"/>
              <a:t>‹Nr.›</a:t>
            </a:fld>
            <a:endParaRPr lang="de-DE" noProof="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84211" y="2006600"/>
            <a:ext cx="8534401" cy="2281600"/>
          </a:xfrm>
        </p:spPr>
        <p:txBody>
          <a:bodyPr rtlCol="0" anchor="b">
            <a:normAutofit/>
          </a:bodyPr>
          <a:lstStyle>
            <a:lvl1pPr algn="l">
              <a:defRPr sz="3600" b="0" cap="all"/>
            </a:lvl1pPr>
          </a:lstStyle>
          <a:p>
            <a:pPr rtl="0"/>
            <a:r>
              <a:rPr lang="de-DE" noProof="0"/>
              <a:t>Mastertitelformat bearbeiten</a:t>
            </a:r>
            <a:endParaRPr lang="de-DE" noProof="0" dirty="0"/>
          </a:p>
        </p:txBody>
      </p:sp>
      <p:sp>
        <p:nvSpPr>
          <p:cNvPr id="3" name="Textplatzhalter 2"/>
          <p:cNvSpPr>
            <a:spLocks noGrp="1"/>
          </p:cNvSpPr>
          <p:nvPr>
            <p:ph type="body" idx="1"/>
          </p:nvPr>
        </p:nvSpPr>
        <p:spPr>
          <a:xfrm>
            <a:off x="684213" y="4495800"/>
            <a:ext cx="8534400" cy="1498600"/>
          </a:xfrm>
        </p:spPr>
        <p:txBody>
          <a:bodyPr rtlCol="0"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de-DE" noProof="0"/>
              <a:t>Mastertextformat bearbeiten</a:t>
            </a:r>
          </a:p>
        </p:txBody>
      </p:sp>
      <p:sp>
        <p:nvSpPr>
          <p:cNvPr id="4" name="Datumsplatzhalter 3"/>
          <p:cNvSpPr>
            <a:spLocks noGrp="1"/>
          </p:cNvSpPr>
          <p:nvPr>
            <p:ph type="dt" sz="half" idx="10"/>
          </p:nvPr>
        </p:nvSpPr>
        <p:spPr/>
        <p:txBody>
          <a:bodyPr rtlCol="0"/>
          <a:lstStyle/>
          <a:p>
            <a:pPr rtl="0"/>
            <a:fld id="{FB78D4EC-6EE3-46B6-9392-95B62F8B9FCF}" type="datetime1">
              <a:rPr lang="de-DE" noProof="0" smtClean="0"/>
              <a:t>09.12.2021</a:t>
            </a:fld>
            <a:endParaRPr lang="de-DE" noProof="0" dirty="0"/>
          </a:p>
        </p:txBody>
      </p:sp>
      <p:sp>
        <p:nvSpPr>
          <p:cNvPr id="5" name="Fußzeilenplatzhalter 4"/>
          <p:cNvSpPr>
            <a:spLocks noGrp="1"/>
          </p:cNvSpPr>
          <p:nvPr>
            <p:ph type="ftr" sz="quarter" idx="11"/>
          </p:nvPr>
        </p:nvSpPr>
        <p:spPr/>
        <p:txBody>
          <a:bodyPr rtlCol="0"/>
          <a:lstStyle/>
          <a:p>
            <a:pPr rtl="0"/>
            <a:endParaRPr lang="de-DE" noProof="0" dirty="0"/>
          </a:p>
        </p:txBody>
      </p:sp>
      <p:sp>
        <p:nvSpPr>
          <p:cNvPr id="6" name="Foliennummernplatzhalter 5"/>
          <p:cNvSpPr>
            <a:spLocks noGrp="1"/>
          </p:cNvSpPr>
          <p:nvPr>
            <p:ph type="sldNum" sz="quarter" idx="12"/>
          </p:nvPr>
        </p:nvSpPr>
        <p:spPr/>
        <p:txBody>
          <a:bodyPr rtlCol="0"/>
          <a:lstStyle/>
          <a:p>
            <a:pPr rtl="0"/>
            <a:fld id="{D57F1E4F-1CFF-5643-939E-217C01CDF565}" type="slidenum">
              <a:rPr lang="de-DE" noProof="0" smtClean="0"/>
              <a:pPr rtl="0"/>
              <a:t>‹Nr.›</a:t>
            </a:fld>
            <a:endParaRPr lang="de-DE" noProof="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noProof="0"/>
              <a:t>Mastertitelformat bearbeiten</a:t>
            </a:r>
            <a:endParaRPr lang="de-DE" noProof="0" dirty="0"/>
          </a:p>
        </p:txBody>
      </p:sp>
      <p:sp>
        <p:nvSpPr>
          <p:cNvPr id="3" name="Inhaltsplatzhalter 2"/>
          <p:cNvSpPr>
            <a:spLocks noGrp="1"/>
          </p:cNvSpPr>
          <p:nvPr>
            <p:ph sz="half" idx="1"/>
          </p:nvPr>
        </p:nvSpPr>
        <p:spPr>
          <a:xfrm>
            <a:off x="684211" y="685800"/>
            <a:ext cx="4937655" cy="3615267"/>
          </a:xfrm>
        </p:spPr>
        <p:txBody>
          <a:bodyPr rtlCol="0">
            <a:normAutofit/>
          </a:bodyPr>
          <a:lstStyle/>
          <a:p>
            <a:pPr lvl="0" rtl="0"/>
            <a:r>
              <a:rPr lang="de-DE" noProof="0"/>
              <a:t>Mastertextformat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endParaRPr lang="de-DE" noProof="0" dirty="0"/>
          </a:p>
        </p:txBody>
      </p:sp>
      <p:sp>
        <p:nvSpPr>
          <p:cNvPr id="4" name="Inhaltsplatzhalter 3"/>
          <p:cNvSpPr>
            <a:spLocks noGrp="1"/>
          </p:cNvSpPr>
          <p:nvPr>
            <p:ph sz="half" idx="2"/>
          </p:nvPr>
        </p:nvSpPr>
        <p:spPr>
          <a:xfrm>
            <a:off x="5808133" y="685801"/>
            <a:ext cx="4934479" cy="3615266"/>
          </a:xfrm>
        </p:spPr>
        <p:txBody>
          <a:bodyPr rtlCol="0">
            <a:normAutofit/>
          </a:bodyPr>
          <a:lstStyle/>
          <a:p>
            <a:pPr lvl="0" rtl="0"/>
            <a:r>
              <a:rPr lang="de-DE" noProof="0"/>
              <a:t>Mastertextformat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endParaRPr lang="de-DE" noProof="0" dirty="0"/>
          </a:p>
        </p:txBody>
      </p:sp>
      <p:sp>
        <p:nvSpPr>
          <p:cNvPr id="5" name="Datumsplatzhalter 4"/>
          <p:cNvSpPr>
            <a:spLocks noGrp="1"/>
          </p:cNvSpPr>
          <p:nvPr>
            <p:ph type="dt" sz="half" idx="10"/>
          </p:nvPr>
        </p:nvSpPr>
        <p:spPr/>
        <p:txBody>
          <a:bodyPr rtlCol="0"/>
          <a:lstStyle/>
          <a:p>
            <a:pPr rtl="0"/>
            <a:fld id="{41D49CB3-AAD2-4C55-8AB5-F9BCBD58DBD9}" type="datetime1">
              <a:rPr lang="de-DE" noProof="0" smtClean="0"/>
              <a:t>09.12.2021</a:t>
            </a:fld>
            <a:endParaRPr lang="de-DE" noProof="0" dirty="0"/>
          </a:p>
        </p:txBody>
      </p:sp>
      <p:sp>
        <p:nvSpPr>
          <p:cNvPr id="6" name="Fußzeilenplatzhalter 5"/>
          <p:cNvSpPr>
            <a:spLocks noGrp="1"/>
          </p:cNvSpPr>
          <p:nvPr>
            <p:ph type="ftr" sz="quarter" idx="11"/>
          </p:nvPr>
        </p:nvSpPr>
        <p:spPr/>
        <p:txBody>
          <a:bodyPr rtlCol="0"/>
          <a:lstStyle/>
          <a:p>
            <a:pPr rtl="0"/>
            <a:endParaRPr lang="de-DE" noProof="0" dirty="0"/>
          </a:p>
        </p:txBody>
      </p:sp>
      <p:sp>
        <p:nvSpPr>
          <p:cNvPr id="7" name="Foliennummernplatzhalter 6"/>
          <p:cNvSpPr>
            <a:spLocks noGrp="1"/>
          </p:cNvSpPr>
          <p:nvPr>
            <p:ph type="sldNum" sz="quarter" idx="12"/>
          </p:nvPr>
        </p:nvSpPr>
        <p:spPr/>
        <p:txBody>
          <a:bodyPr rtlCol="0"/>
          <a:lstStyle/>
          <a:p>
            <a:pPr rtl="0"/>
            <a:fld id="{D57F1E4F-1CFF-5643-939E-217C01CDF565}" type="slidenum">
              <a:rPr lang="de-DE" noProof="0" smtClean="0"/>
              <a:pPr rtl="0"/>
              <a:t>‹Nr.›</a:t>
            </a:fld>
            <a:endParaRPr lang="de-DE" noProof="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lvl1pPr>
              <a:defRPr/>
            </a:lvl1pPr>
          </a:lstStyle>
          <a:p>
            <a:pPr rtl="0"/>
            <a:r>
              <a:rPr lang="de-DE" noProof="0"/>
              <a:t>Mastertitelformat bearbeiten</a:t>
            </a:r>
            <a:endParaRPr lang="de-DE" noProof="0" dirty="0"/>
          </a:p>
        </p:txBody>
      </p:sp>
      <p:sp>
        <p:nvSpPr>
          <p:cNvPr id="3" name="Textplatzhalter 2"/>
          <p:cNvSpPr>
            <a:spLocks noGrp="1"/>
          </p:cNvSpPr>
          <p:nvPr>
            <p:ph type="body" idx="1"/>
          </p:nvPr>
        </p:nvSpPr>
        <p:spPr>
          <a:xfrm>
            <a:off x="972080" y="685800"/>
            <a:ext cx="4649787" cy="576262"/>
          </a:xfrm>
        </p:spPr>
        <p:txBody>
          <a:bodyPr rtlCol="0"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Mastertextformat bearbeiten</a:t>
            </a:r>
          </a:p>
        </p:txBody>
      </p:sp>
      <p:sp>
        <p:nvSpPr>
          <p:cNvPr id="4" name="Inhaltsplatzhalter 3"/>
          <p:cNvSpPr>
            <a:spLocks noGrp="1"/>
          </p:cNvSpPr>
          <p:nvPr>
            <p:ph sz="half" idx="2"/>
          </p:nvPr>
        </p:nvSpPr>
        <p:spPr>
          <a:xfrm>
            <a:off x="684211" y="1270529"/>
            <a:ext cx="4937655" cy="3030538"/>
          </a:xfrm>
        </p:spPr>
        <p:txBody>
          <a:bodyPr rtlCol="0" anchor="t">
            <a:normAutofit/>
          </a:bodyPr>
          <a:lstStyle/>
          <a:p>
            <a:pPr lvl="0" rtl="0"/>
            <a:r>
              <a:rPr lang="de-DE" noProof="0"/>
              <a:t>Mastertextformat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endParaRPr lang="de-DE" noProof="0" dirty="0"/>
          </a:p>
        </p:txBody>
      </p:sp>
      <p:sp>
        <p:nvSpPr>
          <p:cNvPr id="5" name="Textplatzhalter 4"/>
          <p:cNvSpPr>
            <a:spLocks noGrp="1"/>
          </p:cNvSpPr>
          <p:nvPr>
            <p:ph type="body" sz="quarter" idx="3" hasCustomPrompt="1"/>
          </p:nvPr>
        </p:nvSpPr>
        <p:spPr>
          <a:xfrm>
            <a:off x="6079066" y="685800"/>
            <a:ext cx="4665134" cy="576262"/>
          </a:xfrm>
        </p:spPr>
        <p:txBody>
          <a:bodyPr rtlCol="0"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dirty="0"/>
              <a:t>Textmasterformate durch Klicken bearbeiten</a:t>
            </a:r>
          </a:p>
        </p:txBody>
      </p:sp>
      <p:sp>
        <p:nvSpPr>
          <p:cNvPr id="6" name="Inhaltsplatzhalter 5"/>
          <p:cNvSpPr>
            <a:spLocks noGrp="1"/>
          </p:cNvSpPr>
          <p:nvPr>
            <p:ph sz="quarter" idx="4"/>
          </p:nvPr>
        </p:nvSpPr>
        <p:spPr>
          <a:xfrm>
            <a:off x="5806545" y="1262062"/>
            <a:ext cx="4929188" cy="3030538"/>
          </a:xfrm>
        </p:spPr>
        <p:txBody>
          <a:bodyPr rtlCol="0" anchor="t">
            <a:normAutofit/>
          </a:bodyPr>
          <a:lstStyle/>
          <a:p>
            <a:pPr lvl="0" rtl="0"/>
            <a:r>
              <a:rPr lang="de-DE" noProof="0"/>
              <a:t>Mastertextformat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endParaRPr lang="de-DE" noProof="0" dirty="0"/>
          </a:p>
        </p:txBody>
      </p:sp>
      <p:sp>
        <p:nvSpPr>
          <p:cNvPr id="7" name="Datumsplatzhalter 6"/>
          <p:cNvSpPr>
            <a:spLocks noGrp="1"/>
          </p:cNvSpPr>
          <p:nvPr>
            <p:ph type="dt" sz="half" idx="10"/>
          </p:nvPr>
        </p:nvSpPr>
        <p:spPr/>
        <p:txBody>
          <a:bodyPr rtlCol="0"/>
          <a:lstStyle/>
          <a:p>
            <a:pPr rtl="0"/>
            <a:fld id="{21C8005D-13AF-4145-919F-7EE61B583EB3}" type="datetime1">
              <a:rPr lang="de-DE" noProof="0" smtClean="0"/>
              <a:t>09.12.2021</a:t>
            </a:fld>
            <a:endParaRPr lang="de-DE" noProof="0" dirty="0"/>
          </a:p>
        </p:txBody>
      </p:sp>
      <p:sp>
        <p:nvSpPr>
          <p:cNvPr id="8" name="Fußzeilenplatzhalter 7"/>
          <p:cNvSpPr>
            <a:spLocks noGrp="1"/>
          </p:cNvSpPr>
          <p:nvPr>
            <p:ph type="ftr" sz="quarter" idx="11"/>
          </p:nvPr>
        </p:nvSpPr>
        <p:spPr/>
        <p:txBody>
          <a:bodyPr rtlCol="0"/>
          <a:lstStyle/>
          <a:p>
            <a:pPr rtl="0"/>
            <a:endParaRPr lang="de-DE" noProof="0" dirty="0"/>
          </a:p>
        </p:txBody>
      </p:sp>
      <p:sp>
        <p:nvSpPr>
          <p:cNvPr id="9" name="Foliennummernplatzhalter 8"/>
          <p:cNvSpPr>
            <a:spLocks noGrp="1"/>
          </p:cNvSpPr>
          <p:nvPr>
            <p:ph type="sldNum" sz="quarter" idx="12"/>
          </p:nvPr>
        </p:nvSpPr>
        <p:spPr/>
        <p:txBody>
          <a:bodyPr rtlCol="0"/>
          <a:lstStyle/>
          <a:p>
            <a:pPr rtl="0"/>
            <a:fld id="{D57F1E4F-1CFF-5643-939E-217C01CDF565}" type="slidenum">
              <a:rPr lang="de-DE" noProof="0" smtClean="0"/>
              <a:pPr rtl="0"/>
              <a:t>‹Nr.›</a:t>
            </a:fld>
            <a:endParaRPr lang="de-DE" noProof="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noProof="0"/>
              <a:t>Mastertitelformat bearbeiten</a:t>
            </a:r>
            <a:endParaRPr lang="de-DE" noProof="0" dirty="0"/>
          </a:p>
        </p:txBody>
      </p:sp>
      <p:sp>
        <p:nvSpPr>
          <p:cNvPr id="3" name="Datumsplatzhalter 2"/>
          <p:cNvSpPr>
            <a:spLocks noGrp="1"/>
          </p:cNvSpPr>
          <p:nvPr>
            <p:ph type="dt" sz="half" idx="10"/>
          </p:nvPr>
        </p:nvSpPr>
        <p:spPr/>
        <p:txBody>
          <a:bodyPr rtlCol="0"/>
          <a:lstStyle/>
          <a:p>
            <a:pPr rtl="0"/>
            <a:fld id="{A2EE8D77-CD7A-4FFB-A7FC-D02D35D55920}" type="datetime1">
              <a:rPr lang="de-DE" noProof="0" smtClean="0"/>
              <a:t>09.12.2021</a:t>
            </a:fld>
            <a:endParaRPr lang="de-DE" noProof="0" dirty="0"/>
          </a:p>
        </p:txBody>
      </p:sp>
      <p:sp>
        <p:nvSpPr>
          <p:cNvPr id="4" name="Fußzeilenplatzhalter 3"/>
          <p:cNvSpPr>
            <a:spLocks noGrp="1"/>
          </p:cNvSpPr>
          <p:nvPr>
            <p:ph type="ftr" sz="quarter" idx="11"/>
          </p:nvPr>
        </p:nvSpPr>
        <p:spPr/>
        <p:txBody>
          <a:bodyPr rtlCol="0"/>
          <a:lstStyle/>
          <a:p>
            <a:pPr rtl="0"/>
            <a:endParaRPr lang="de-DE" noProof="0" dirty="0"/>
          </a:p>
        </p:txBody>
      </p:sp>
      <p:sp>
        <p:nvSpPr>
          <p:cNvPr id="5" name="Foliennummernplatzhalter 4"/>
          <p:cNvSpPr>
            <a:spLocks noGrp="1"/>
          </p:cNvSpPr>
          <p:nvPr>
            <p:ph type="sldNum" sz="quarter" idx="12"/>
          </p:nvPr>
        </p:nvSpPr>
        <p:spPr/>
        <p:txBody>
          <a:bodyPr rtlCol="0"/>
          <a:lstStyle/>
          <a:p>
            <a:pPr rtl="0"/>
            <a:fld id="{D57F1E4F-1CFF-5643-939E-217C01CDF565}" type="slidenum">
              <a:rPr lang="de-DE" noProof="0" smtClean="0"/>
              <a:pPr rtl="0"/>
              <a:t>‹Nr.›</a:t>
            </a:fld>
            <a:endParaRPr lang="de-DE" noProof="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rtlCol="0"/>
          <a:lstStyle/>
          <a:p>
            <a:pPr rtl="0"/>
            <a:fld id="{ACF44B67-AC1C-4E4F-B409-311095D62E91}" type="datetime1">
              <a:rPr lang="de-DE" noProof="0" smtClean="0"/>
              <a:t>09.12.2021</a:t>
            </a:fld>
            <a:endParaRPr lang="de-DE" noProof="0" dirty="0"/>
          </a:p>
        </p:txBody>
      </p:sp>
      <p:sp>
        <p:nvSpPr>
          <p:cNvPr id="3" name="Fußzeilenplatzhalter 2"/>
          <p:cNvSpPr>
            <a:spLocks noGrp="1"/>
          </p:cNvSpPr>
          <p:nvPr>
            <p:ph type="ftr" sz="quarter" idx="11"/>
          </p:nvPr>
        </p:nvSpPr>
        <p:spPr/>
        <p:txBody>
          <a:bodyPr rtlCol="0"/>
          <a:lstStyle/>
          <a:p>
            <a:pPr rtl="0"/>
            <a:endParaRPr lang="de-DE" noProof="0" dirty="0"/>
          </a:p>
        </p:txBody>
      </p:sp>
      <p:sp>
        <p:nvSpPr>
          <p:cNvPr id="4" name="Foliennummernplatzhalter 3"/>
          <p:cNvSpPr>
            <a:spLocks noGrp="1"/>
          </p:cNvSpPr>
          <p:nvPr>
            <p:ph type="sldNum" sz="quarter" idx="12"/>
          </p:nvPr>
        </p:nvSpPr>
        <p:spPr/>
        <p:txBody>
          <a:bodyPr rtlCol="0"/>
          <a:lstStyle/>
          <a:p>
            <a:pPr rtl="0"/>
            <a:fld id="{D57F1E4F-1CFF-5643-939E-217C01CDF565}" type="slidenum">
              <a:rPr lang="de-DE" noProof="0" smtClean="0"/>
              <a:pPr rtl="0"/>
              <a:t>‹Nr.›</a:t>
            </a:fld>
            <a:endParaRPr lang="de-DE" noProof="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7085012" y="685800"/>
            <a:ext cx="3657600" cy="1371600"/>
          </a:xfrm>
        </p:spPr>
        <p:txBody>
          <a:bodyPr rtlCol="0" anchor="b">
            <a:normAutofit/>
          </a:bodyPr>
          <a:lstStyle>
            <a:lvl1pPr algn="l">
              <a:defRPr sz="2400" b="0"/>
            </a:lvl1pPr>
          </a:lstStyle>
          <a:p>
            <a:pPr rtl="0"/>
            <a:r>
              <a:rPr lang="de-DE" noProof="0"/>
              <a:t>Mastertitelformat bearbeiten</a:t>
            </a:r>
            <a:endParaRPr lang="de-DE" noProof="0" dirty="0"/>
          </a:p>
        </p:txBody>
      </p:sp>
      <p:sp>
        <p:nvSpPr>
          <p:cNvPr id="3" name="Inhaltsplatzhalter 2"/>
          <p:cNvSpPr>
            <a:spLocks noGrp="1"/>
          </p:cNvSpPr>
          <p:nvPr>
            <p:ph idx="1"/>
          </p:nvPr>
        </p:nvSpPr>
        <p:spPr>
          <a:xfrm>
            <a:off x="684212" y="685800"/>
            <a:ext cx="5943601" cy="5308600"/>
          </a:xfrm>
        </p:spPr>
        <p:txBody>
          <a:bodyPr rtlCol="0" anchor="ctr">
            <a:normAutofit/>
          </a:bodyPr>
          <a:lstStyle/>
          <a:p>
            <a:pPr lvl="0" rtl="0"/>
            <a:r>
              <a:rPr lang="de-DE" noProof="0"/>
              <a:t>Mastertextformat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endParaRPr lang="de-DE" noProof="0" dirty="0"/>
          </a:p>
        </p:txBody>
      </p:sp>
      <p:sp>
        <p:nvSpPr>
          <p:cNvPr id="4" name="Textplatzhalter 3"/>
          <p:cNvSpPr>
            <a:spLocks noGrp="1"/>
          </p:cNvSpPr>
          <p:nvPr>
            <p:ph type="body" sz="half" idx="2"/>
          </p:nvPr>
        </p:nvSpPr>
        <p:spPr>
          <a:xfrm>
            <a:off x="7085012" y="2209799"/>
            <a:ext cx="3657600" cy="2091267"/>
          </a:xfrm>
        </p:spPr>
        <p:txBody>
          <a:bodyPr rtlCol="0"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de-DE" noProof="0"/>
              <a:t>Mastertextformat bearbeiten</a:t>
            </a:r>
          </a:p>
        </p:txBody>
      </p:sp>
      <p:sp>
        <p:nvSpPr>
          <p:cNvPr id="5" name="Datumsplatzhalter 4"/>
          <p:cNvSpPr>
            <a:spLocks noGrp="1"/>
          </p:cNvSpPr>
          <p:nvPr>
            <p:ph type="dt" sz="half" idx="10"/>
          </p:nvPr>
        </p:nvSpPr>
        <p:spPr/>
        <p:txBody>
          <a:bodyPr rtlCol="0"/>
          <a:lstStyle/>
          <a:p>
            <a:pPr rtl="0"/>
            <a:fld id="{9D52C0E6-B3A1-4C02-9AEA-169AB817216B}" type="datetime1">
              <a:rPr lang="de-DE" noProof="0" smtClean="0"/>
              <a:t>09.12.2021</a:t>
            </a:fld>
            <a:endParaRPr lang="de-DE" noProof="0" dirty="0"/>
          </a:p>
        </p:txBody>
      </p:sp>
      <p:sp>
        <p:nvSpPr>
          <p:cNvPr id="6" name="Fußzeilenplatzhalter 5"/>
          <p:cNvSpPr>
            <a:spLocks noGrp="1"/>
          </p:cNvSpPr>
          <p:nvPr>
            <p:ph type="ftr" sz="quarter" idx="11"/>
          </p:nvPr>
        </p:nvSpPr>
        <p:spPr/>
        <p:txBody>
          <a:bodyPr rtlCol="0"/>
          <a:lstStyle/>
          <a:p>
            <a:pPr rtl="0"/>
            <a:endParaRPr lang="de-DE" noProof="0" dirty="0"/>
          </a:p>
        </p:txBody>
      </p:sp>
      <p:sp>
        <p:nvSpPr>
          <p:cNvPr id="7" name="Foliennummernplatzhalter 6"/>
          <p:cNvSpPr>
            <a:spLocks noGrp="1"/>
          </p:cNvSpPr>
          <p:nvPr>
            <p:ph type="sldNum" sz="quarter" idx="12"/>
          </p:nvPr>
        </p:nvSpPr>
        <p:spPr/>
        <p:txBody>
          <a:bodyPr rtlCol="0"/>
          <a:lstStyle/>
          <a:p>
            <a:pPr rtl="0"/>
            <a:fld id="{D57F1E4F-1CFF-5643-939E-217C01CDF565}" type="slidenum">
              <a:rPr lang="de-DE" noProof="0" smtClean="0"/>
              <a:pPr rtl="0"/>
              <a:t>‹Nr.›</a:t>
            </a:fld>
            <a:endParaRPr lang="de-DE" noProof="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722812" y="1447800"/>
            <a:ext cx="6019800" cy="1143000"/>
          </a:xfrm>
        </p:spPr>
        <p:txBody>
          <a:bodyPr rtlCol="0" anchor="b">
            <a:normAutofit/>
          </a:bodyPr>
          <a:lstStyle>
            <a:lvl1pPr algn="l">
              <a:defRPr sz="2800" b="0"/>
            </a:lvl1pPr>
          </a:lstStyle>
          <a:p>
            <a:pPr rtl="0"/>
            <a:r>
              <a:rPr lang="de-DE" noProof="0"/>
              <a:t>Mastertitelformat bearbeiten</a:t>
            </a:r>
            <a:endParaRPr lang="de-DE" noProof="0" dirty="0"/>
          </a:p>
        </p:txBody>
      </p:sp>
      <p:sp>
        <p:nvSpPr>
          <p:cNvPr id="14" name="Bildplatzhalt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de-DE" noProof="0"/>
              <a:t>Bild durch Klicken auf Symbol hinzufügen</a:t>
            </a:r>
            <a:endParaRPr lang="de-DE" noProof="0" dirty="0"/>
          </a:p>
        </p:txBody>
      </p:sp>
      <p:sp>
        <p:nvSpPr>
          <p:cNvPr id="4" name="Textplatzhalter 3"/>
          <p:cNvSpPr>
            <a:spLocks noGrp="1"/>
          </p:cNvSpPr>
          <p:nvPr>
            <p:ph type="body" sz="half" idx="2"/>
          </p:nvPr>
        </p:nvSpPr>
        <p:spPr>
          <a:xfrm>
            <a:off x="4722812" y="2777066"/>
            <a:ext cx="6021388" cy="2048933"/>
          </a:xfrm>
        </p:spPr>
        <p:txBody>
          <a:bodyPr rtlCol="0"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de-DE" noProof="0"/>
              <a:t>Mastertextformat bearbeiten</a:t>
            </a:r>
          </a:p>
        </p:txBody>
      </p:sp>
      <p:sp>
        <p:nvSpPr>
          <p:cNvPr id="5" name="Datumsplatzhalter 4"/>
          <p:cNvSpPr>
            <a:spLocks noGrp="1"/>
          </p:cNvSpPr>
          <p:nvPr>
            <p:ph type="dt" sz="half" idx="10"/>
          </p:nvPr>
        </p:nvSpPr>
        <p:spPr/>
        <p:txBody>
          <a:bodyPr rtlCol="0"/>
          <a:lstStyle/>
          <a:p>
            <a:pPr rtl="0"/>
            <a:fld id="{988D96BF-0FDF-4F53-A321-C6A5C47885BB}" type="datetime1">
              <a:rPr lang="de-DE" noProof="0" smtClean="0"/>
              <a:t>09.12.2021</a:t>
            </a:fld>
            <a:endParaRPr lang="de-DE" noProof="0" dirty="0"/>
          </a:p>
        </p:txBody>
      </p:sp>
      <p:sp>
        <p:nvSpPr>
          <p:cNvPr id="6" name="Fußzeilenplatzhalter 5"/>
          <p:cNvSpPr>
            <a:spLocks noGrp="1"/>
          </p:cNvSpPr>
          <p:nvPr>
            <p:ph type="ftr" sz="quarter" idx="11"/>
          </p:nvPr>
        </p:nvSpPr>
        <p:spPr/>
        <p:txBody>
          <a:bodyPr rtlCol="0"/>
          <a:lstStyle/>
          <a:p>
            <a:pPr rtl="0"/>
            <a:endParaRPr lang="de-DE" noProof="0" dirty="0"/>
          </a:p>
        </p:txBody>
      </p:sp>
      <p:sp>
        <p:nvSpPr>
          <p:cNvPr id="7" name="Foliennummernplatzhalter 6"/>
          <p:cNvSpPr>
            <a:spLocks noGrp="1"/>
          </p:cNvSpPr>
          <p:nvPr>
            <p:ph type="sldNum" sz="quarter" idx="12"/>
          </p:nvPr>
        </p:nvSpPr>
        <p:spPr/>
        <p:txBody>
          <a:bodyPr rtlCol="0"/>
          <a:lstStyle/>
          <a:p>
            <a:pPr rtl="0"/>
            <a:fld id="{D57F1E4F-1CFF-5643-939E-217C01CDF565}" type="slidenum">
              <a:rPr lang="de-DE" noProof="0" smtClean="0"/>
              <a:pPr rtl="0"/>
              <a:t>‹Nr.›</a:t>
            </a:fld>
            <a:endParaRPr lang="de-DE" noProof="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uppe 6"/>
          <p:cNvGrpSpPr/>
          <p:nvPr/>
        </p:nvGrpSpPr>
        <p:grpSpPr>
          <a:xfrm>
            <a:off x="9206969" y="2963333"/>
            <a:ext cx="2981858" cy="3208867"/>
            <a:chOff x="9206969" y="2963333"/>
            <a:chExt cx="2981858" cy="3208867"/>
          </a:xfrm>
        </p:grpSpPr>
        <p:cxnSp>
          <p:nvCxnSpPr>
            <p:cNvPr id="8" name="Gerader Verbinde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Gerader Verbinde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Gerader Verbinde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Gerader Verbinde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Gerader Verbinde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elplatzhalt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pPr rtl="0"/>
            <a:r>
              <a:rPr lang="de-DE" noProof="0" dirty="0"/>
              <a:t>Titelmasterformat durch Klicken bearbeiten</a:t>
            </a:r>
          </a:p>
        </p:txBody>
      </p:sp>
      <p:sp>
        <p:nvSpPr>
          <p:cNvPr id="3" name="Textplatzhalt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rtl="0"/>
            <a:r>
              <a:rPr lang="de-DE" noProof="0" dirty="0"/>
              <a:t>Textmasterformate durch Klicken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4" name="Datumsplatzhalt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rtl="0"/>
            <a:fld id="{B25DC295-CC3E-460E-8D48-0B1185C72E10}" type="datetime1">
              <a:rPr lang="de-DE" noProof="0" smtClean="0"/>
              <a:t>09.12.2021</a:t>
            </a:fld>
            <a:endParaRPr lang="de-DE" noProof="0" dirty="0"/>
          </a:p>
        </p:txBody>
      </p:sp>
      <p:sp>
        <p:nvSpPr>
          <p:cNvPr id="5" name="Fußzeilenplatzhalt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rtl="0"/>
            <a:endParaRPr lang="de-DE" noProof="0" dirty="0"/>
          </a:p>
        </p:txBody>
      </p:sp>
      <p:sp>
        <p:nvSpPr>
          <p:cNvPr id="6" name="Foliennummernplatzhalt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pPr rtl="0"/>
            <a:fld id="{D57F1E4F-1CFF-5643-939E-217C01CDF565}" type="slidenum">
              <a:rPr lang="de-DE" noProof="0" smtClean="0"/>
              <a:pPr rtl="0"/>
              <a:t>‹Nr.›</a:t>
            </a:fld>
            <a:endParaRPr lang="de-DE" noProof="0"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6.xml"/><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6.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3CD85834-55D9-470E-9834-623384F2476A}"/>
              </a:ext>
              <a:ext uri="{C183D7F6-B498-43B3-948B-1728B52AA6E4}">
                <adec:decorative xmlns:adec="http://schemas.microsoft.com/office/drawing/2017/decorative" val="1"/>
              </a:ext>
            </a:extLst>
          </p:cNvPr>
          <p:cNvPicPr>
            <a:picLocks noChangeAspect="1"/>
          </p:cNvPicPr>
          <p:nvPr/>
        </p:nvPicPr>
        <p:blipFill rotWithShape="1">
          <a:blip r:embed="rId3">
            <a:alphaModFix amt="40000"/>
          </a:blip>
          <a:srcRect t="9418" b="6313"/>
          <a:stretch/>
        </p:blipFill>
        <p:spPr>
          <a:xfrm>
            <a:off x="0" y="0"/>
            <a:ext cx="12192000" cy="6857990"/>
          </a:xfrm>
          <a:prstGeom prst="rect">
            <a:avLst/>
          </a:prstGeom>
        </p:spPr>
      </p:pic>
      <p:sp>
        <p:nvSpPr>
          <p:cNvPr id="2" name="Titel 1">
            <a:extLst>
              <a:ext uri="{FF2B5EF4-FFF2-40B4-BE49-F238E27FC236}">
                <a16:creationId xmlns:a16="http://schemas.microsoft.com/office/drawing/2014/main" id="{DD812CC5-3F64-4837-AE94-66C400A325B0}"/>
              </a:ext>
            </a:extLst>
          </p:cNvPr>
          <p:cNvSpPr>
            <a:spLocks noGrp="1"/>
          </p:cNvSpPr>
          <p:nvPr>
            <p:ph type="ctrTitle" idx="4294967295"/>
          </p:nvPr>
        </p:nvSpPr>
        <p:spPr>
          <a:xfrm>
            <a:off x="0" y="888670"/>
            <a:ext cx="12192000" cy="1619756"/>
          </a:xfrm>
        </p:spPr>
        <p:txBody>
          <a:bodyPr rtlCol="0">
            <a:normAutofit/>
          </a:bodyPr>
          <a:lstStyle/>
          <a:p>
            <a:pPr algn="ctr"/>
            <a:r>
              <a:rPr lang="de-DE" sz="2000" i="1" dirty="0"/>
              <a:t>Süßigkeiten und Nachtisch</a:t>
            </a:r>
            <a:br>
              <a:rPr lang="de-DE" sz="2000" i="1" dirty="0"/>
            </a:br>
            <a:r>
              <a:rPr lang="de-DE" sz="2000" i="1" dirty="0"/>
              <a:t>aus dem Speiseplan der</a:t>
            </a:r>
            <a:br>
              <a:rPr lang="de-DE" sz="2000" i="1" dirty="0"/>
            </a:br>
            <a:r>
              <a:rPr lang="de-DE" sz="2000" i="1" dirty="0"/>
              <a:t>mit uns lebenden Völker</a:t>
            </a:r>
          </a:p>
        </p:txBody>
      </p:sp>
      <p:sp>
        <p:nvSpPr>
          <p:cNvPr id="3" name="Untertitel 2">
            <a:extLst>
              <a:ext uri="{FF2B5EF4-FFF2-40B4-BE49-F238E27FC236}">
                <a16:creationId xmlns:a16="http://schemas.microsoft.com/office/drawing/2014/main" id="{150012D5-B732-49FA-8D2C-A5C52B3641FB}"/>
              </a:ext>
            </a:extLst>
          </p:cNvPr>
          <p:cNvSpPr>
            <a:spLocks noGrp="1"/>
          </p:cNvSpPr>
          <p:nvPr>
            <p:ph type="subTitle" idx="4294967295"/>
          </p:nvPr>
        </p:nvSpPr>
        <p:spPr>
          <a:xfrm>
            <a:off x="1048624" y="2100648"/>
            <a:ext cx="9957732" cy="4400819"/>
          </a:xfrm>
        </p:spPr>
        <p:txBody>
          <a:bodyPr rtlCol="0">
            <a:normAutofit/>
          </a:bodyPr>
          <a:lstStyle/>
          <a:p>
            <a:pPr rtl="0"/>
            <a:r>
              <a:rPr lang="de-DE" dirty="0">
                <a:solidFill>
                  <a:schemeClr val="tx1"/>
                </a:solidFill>
              </a:rPr>
              <a:t>Beliebt waren die verschiedensten Süßigkeiten und selbst hergestellter Nachtisch nach einem zünftigen Essen. Das Zusammenleben verschiedenster Völkergruppen im Banat, führte oft zur Nachahmung der Ernährung. So kam es, dass sich aus dem Türkischen, auch wenn weit entfernt auf der Insel Ada </a:t>
            </a:r>
            <a:r>
              <a:rPr lang="de-DE" dirty="0" err="1">
                <a:solidFill>
                  <a:schemeClr val="tx1"/>
                </a:solidFill>
              </a:rPr>
              <a:t>Kaleh</a:t>
            </a:r>
            <a:r>
              <a:rPr lang="de-DE" dirty="0">
                <a:solidFill>
                  <a:schemeClr val="tx1"/>
                </a:solidFill>
              </a:rPr>
              <a:t> dieses Volk lebte, der süße Rahat auch im Banat verbreitete. Beliebt war auch die Halwa, in ihren verschiedensten Varianten, mit und ohne Schokolade.</a:t>
            </a:r>
          </a:p>
        </p:txBody>
      </p:sp>
    </p:spTree>
    <p:extLst>
      <p:ext uri="{BB962C8B-B14F-4D97-AF65-F5344CB8AC3E}">
        <p14:creationId xmlns:p14="http://schemas.microsoft.com/office/powerpoint/2010/main" val="385731006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8E7CD3-C2CD-4A23-8B70-C52BF5A82FDD}"/>
              </a:ext>
            </a:extLst>
          </p:cNvPr>
          <p:cNvSpPr>
            <a:spLocks noGrp="1"/>
          </p:cNvSpPr>
          <p:nvPr>
            <p:ph type="title"/>
          </p:nvPr>
        </p:nvSpPr>
        <p:spPr>
          <a:xfrm>
            <a:off x="765847" y="377505"/>
            <a:ext cx="3429000" cy="436227"/>
          </a:xfrm>
        </p:spPr>
        <p:txBody>
          <a:bodyPr>
            <a:noAutofit/>
          </a:bodyPr>
          <a:lstStyle/>
          <a:p>
            <a:pPr algn="ctr"/>
            <a:r>
              <a:rPr lang="de-DE" sz="2400" i="1" dirty="0"/>
              <a:t>Kartoffelzucker</a:t>
            </a:r>
          </a:p>
        </p:txBody>
      </p:sp>
      <p:pic>
        <p:nvPicPr>
          <p:cNvPr id="4" name="Grafik 3">
            <a:extLst>
              <a:ext uri="{FF2B5EF4-FFF2-40B4-BE49-F238E27FC236}">
                <a16:creationId xmlns:a16="http://schemas.microsoft.com/office/drawing/2014/main" id="{2DCC6FFD-60F2-4D32-B485-3E641E428D7A}"/>
              </a:ext>
            </a:extLst>
          </p:cNvPr>
          <p:cNvPicPr>
            <a:picLocks noChangeAspect="1"/>
          </p:cNvPicPr>
          <p:nvPr/>
        </p:nvPicPr>
        <p:blipFill>
          <a:blip r:embed="rId2"/>
          <a:stretch>
            <a:fillRect/>
          </a:stretch>
        </p:blipFill>
        <p:spPr>
          <a:xfrm>
            <a:off x="765846" y="1143000"/>
            <a:ext cx="3429000" cy="4572000"/>
          </a:xfrm>
          <a:prstGeom prst="rect">
            <a:avLst/>
          </a:prstGeom>
        </p:spPr>
      </p:pic>
      <p:pic>
        <p:nvPicPr>
          <p:cNvPr id="5" name="Grafik 4">
            <a:extLst>
              <a:ext uri="{FF2B5EF4-FFF2-40B4-BE49-F238E27FC236}">
                <a16:creationId xmlns:a16="http://schemas.microsoft.com/office/drawing/2014/main" id="{3B841935-72E4-42E7-81F5-3615D58E5908}"/>
              </a:ext>
            </a:extLst>
          </p:cNvPr>
          <p:cNvPicPr>
            <a:picLocks noChangeAspect="1"/>
          </p:cNvPicPr>
          <p:nvPr/>
        </p:nvPicPr>
        <p:blipFill>
          <a:blip r:embed="rId3"/>
          <a:stretch>
            <a:fillRect/>
          </a:stretch>
        </p:blipFill>
        <p:spPr>
          <a:xfrm>
            <a:off x="4910531" y="983608"/>
            <a:ext cx="6297860" cy="4198573"/>
          </a:xfrm>
          <a:prstGeom prst="rect">
            <a:avLst/>
          </a:prstGeom>
        </p:spPr>
      </p:pic>
    </p:spTree>
    <p:extLst>
      <p:ext uri="{BB962C8B-B14F-4D97-AF65-F5344CB8AC3E}">
        <p14:creationId xmlns:p14="http://schemas.microsoft.com/office/powerpoint/2010/main" val="2496163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686E56-0949-404A-900C-FBC1BC4856F0}"/>
              </a:ext>
            </a:extLst>
          </p:cNvPr>
          <p:cNvSpPr>
            <a:spLocks noGrp="1"/>
          </p:cNvSpPr>
          <p:nvPr>
            <p:ph type="title"/>
          </p:nvPr>
        </p:nvSpPr>
        <p:spPr>
          <a:xfrm>
            <a:off x="938170" y="289284"/>
            <a:ext cx="4186106" cy="513905"/>
          </a:xfrm>
        </p:spPr>
        <p:txBody>
          <a:bodyPr>
            <a:normAutofit/>
          </a:bodyPr>
          <a:lstStyle/>
          <a:p>
            <a:pPr algn="ctr"/>
            <a:r>
              <a:rPr lang="de-DE" sz="2400" i="1" dirty="0"/>
              <a:t>Rahat</a:t>
            </a:r>
          </a:p>
        </p:txBody>
      </p:sp>
      <p:pic>
        <p:nvPicPr>
          <p:cNvPr id="4" name="Grafik 3">
            <a:extLst>
              <a:ext uri="{FF2B5EF4-FFF2-40B4-BE49-F238E27FC236}">
                <a16:creationId xmlns:a16="http://schemas.microsoft.com/office/drawing/2014/main" id="{252B933B-8DC4-443B-96A7-DEB9E1F98DEC}"/>
              </a:ext>
            </a:extLst>
          </p:cNvPr>
          <p:cNvPicPr>
            <a:picLocks noChangeAspect="1"/>
          </p:cNvPicPr>
          <p:nvPr/>
        </p:nvPicPr>
        <p:blipFill>
          <a:blip r:embed="rId2"/>
          <a:stretch>
            <a:fillRect/>
          </a:stretch>
        </p:blipFill>
        <p:spPr>
          <a:xfrm>
            <a:off x="6579983" y="3738178"/>
            <a:ext cx="3973368" cy="2885602"/>
          </a:xfrm>
          <a:prstGeom prst="rect">
            <a:avLst/>
          </a:prstGeom>
        </p:spPr>
      </p:pic>
      <p:pic>
        <p:nvPicPr>
          <p:cNvPr id="6" name="Grafik 5">
            <a:extLst>
              <a:ext uri="{FF2B5EF4-FFF2-40B4-BE49-F238E27FC236}">
                <a16:creationId xmlns:a16="http://schemas.microsoft.com/office/drawing/2014/main" id="{D7C4257D-E0F7-4589-9AAF-607A3AFEAFD9}"/>
              </a:ext>
            </a:extLst>
          </p:cNvPr>
          <p:cNvPicPr>
            <a:picLocks noChangeAspect="1"/>
          </p:cNvPicPr>
          <p:nvPr/>
        </p:nvPicPr>
        <p:blipFill>
          <a:blip r:embed="rId3"/>
          <a:stretch>
            <a:fillRect/>
          </a:stretch>
        </p:blipFill>
        <p:spPr>
          <a:xfrm>
            <a:off x="6515022" y="423299"/>
            <a:ext cx="4419565" cy="2944535"/>
          </a:xfrm>
          <a:prstGeom prst="rect">
            <a:avLst/>
          </a:prstGeom>
        </p:spPr>
      </p:pic>
      <p:pic>
        <p:nvPicPr>
          <p:cNvPr id="8" name="Grafik 7">
            <a:extLst>
              <a:ext uri="{FF2B5EF4-FFF2-40B4-BE49-F238E27FC236}">
                <a16:creationId xmlns:a16="http://schemas.microsoft.com/office/drawing/2014/main" id="{BDC850D8-D6A9-475B-8885-B4551117E382}"/>
              </a:ext>
            </a:extLst>
          </p:cNvPr>
          <p:cNvPicPr>
            <a:picLocks noChangeAspect="1"/>
          </p:cNvPicPr>
          <p:nvPr/>
        </p:nvPicPr>
        <p:blipFill>
          <a:blip r:embed="rId4"/>
          <a:stretch>
            <a:fillRect/>
          </a:stretch>
        </p:blipFill>
        <p:spPr>
          <a:xfrm>
            <a:off x="1278432" y="4018756"/>
            <a:ext cx="3845842" cy="2549960"/>
          </a:xfrm>
          <a:prstGeom prst="rect">
            <a:avLst/>
          </a:prstGeom>
        </p:spPr>
      </p:pic>
      <p:pic>
        <p:nvPicPr>
          <p:cNvPr id="10" name="Grafik 9">
            <a:extLst>
              <a:ext uri="{FF2B5EF4-FFF2-40B4-BE49-F238E27FC236}">
                <a16:creationId xmlns:a16="http://schemas.microsoft.com/office/drawing/2014/main" id="{A8C60E9E-B984-4985-A531-4B641750424D}"/>
              </a:ext>
            </a:extLst>
          </p:cNvPr>
          <p:cNvPicPr>
            <a:picLocks noChangeAspect="1"/>
          </p:cNvPicPr>
          <p:nvPr/>
        </p:nvPicPr>
        <p:blipFill>
          <a:blip r:embed="rId5"/>
          <a:stretch>
            <a:fillRect/>
          </a:stretch>
        </p:blipFill>
        <p:spPr>
          <a:xfrm>
            <a:off x="938169" y="949185"/>
            <a:ext cx="4186105" cy="2788993"/>
          </a:xfrm>
          <a:prstGeom prst="rect">
            <a:avLst/>
          </a:prstGeom>
        </p:spPr>
      </p:pic>
    </p:spTree>
    <p:extLst>
      <p:ext uri="{BB962C8B-B14F-4D97-AF65-F5344CB8AC3E}">
        <p14:creationId xmlns:p14="http://schemas.microsoft.com/office/powerpoint/2010/main" val="1436899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264365-3C29-44D4-BCB9-CC3479F16FAD}"/>
              </a:ext>
            </a:extLst>
          </p:cNvPr>
          <p:cNvSpPr>
            <a:spLocks noGrp="1"/>
          </p:cNvSpPr>
          <p:nvPr>
            <p:ph type="title"/>
          </p:nvPr>
        </p:nvSpPr>
        <p:spPr>
          <a:xfrm>
            <a:off x="759832" y="117446"/>
            <a:ext cx="4986669" cy="503339"/>
          </a:xfrm>
        </p:spPr>
        <p:txBody>
          <a:bodyPr>
            <a:normAutofit/>
          </a:bodyPr>
          <a:lstStyle/>
          <a:p>
            <a:pPr algn="ctr"/>
            <a:r>
              <a:rPr lang="de-DE" sz="2400" i="1" dirty="0"/>
              <a:t>Halwa</a:t>
            </a:r>
          </a:p>
        </p:txBody>
      </p:sp>
      <p:pic>
        <p:nvPicPr>
          <p:cNvPr id="4" name="Grafik 3">
            <a:extLst>
              <a:ext uri="{FF2B5EF4-FFF2-40B4-BE49-F238E27FC236}">
                <a16:creationId xmlns:a16="http://schemas.microsoft.com/office/drawing/2014/main" id="{63CC624F-598D-4AEB-B1A0-C2D8A786D632}"/>
              </a:ext>
            </a:extLst>
          </p:cNvPr>
          <p:cNvPicPr>
            <a:picLocks noChangeAspect="1"/>
          </p:cNvPicPr>
          <p:nvPr/>
        </p:nvPicPr>
        <p:blipFill>
          <a:blip r:embed="rId2"/>
          <a:stretch>
            <a:fillRect/>
          </a:stretch>
        </p:blipFill>
        <p:spPr>
          <a:xfrm>
            <a:off x="819086" y="669648"/>
            <a:ext cx="4927415" cy="2759352"/>
          </a:xfrm>
          <a:prstGeom prst="rect">
            <a:avLst/>
          </a:prstGeom>
        </p:spPr>
      </p:pic>
      <p:pic>
        <p:nvPicPr>
          <p:cNvPr id="6" name="Grafik 5">
            <a:extLst>
              <a:ext uri="{FF2B5EF4-FFF2-40B4-BE49-F238E27FC236}">
                <a16:creationId xmlns:a16="http://schemas.microsoft.com/office/drawing/2014/main" id="{3967FC8D-B486-41BE-A772-4189FD6E36AF}"/>
              </a:ext>
            </a:extLst>
          </p:cNvPr>
          <p:cNvPicPr>
            <a:picLocks noChangeAspect="1"/>
          </p:cNvPicPr>
          <p:nvPr/>
        </p:nvPicPr>
        <p:blipFill>
          <a:blip r:embed="rId3"/>
          <a:stretch>
            <a:fillRect/>
          </a:stretch>
        </p:blipFill>
        <p:spPr>
          <a:xfrm>
            <a:off x="6577056" y="237090"/>
            <a:ext cx="3590401" cy="2992001"/>
          </a:xfrm>
          <a:prstGeom prst="rect">
            <a:avLst/>
          </a:prstGeom>
        </p:spPr>
      </p:pic>
      <p:pic>
        <p:nvPicPr>
          <p:cNvPr id="8" name="Grafik 7">
            <a:extLst>
              <a:ext uri="{FF2B5EF4-FFF2-40B4-BE49-F238E27FC236}">
                <a16:creationId xmlns:a16="http://schemas.microsoft.com/office/drawing/2014/main" id="{56318F1C-7AE4-42AD-A8C0-8437723DF6F2}"/>
              </a:ext>
            </a:extLst>
          </p:cNvPr>
          <p:cNvPicPr>
            <a:picLocks noChangeAspect="1"/>
          </p:cNvPicPr>
          <p:nvPr/>
        </p:nvPicPr>
        <p:blipFill>
          <a:blip r:embed="rId4"/>
          <a:stretch>
            <a:fillRect/>
          </a:stretch>
        </p:blipFill>
        <p:spPr>
          <a:xfrm>
            <a:off x="759832" y="3597964"/>
            <a:ext cx="4986669" cy="2992001"/>
          </a:xfrm>
          <a:prstGeom prst="rect">
            <a:avLst/>
          </a:prstGeom>
        </p:spPr>
      </p:pic>
      <p:pic>
        <p:nvPicPr>
          <p:cNvPr id="10" name="Grafik 9">
            <a:extLst>
              <a:ext uri="{FF2B5EF4-FFF2-40B4-BE49-F238E27FC236}">
                <a16:creationId xmlns:a16="http://schemas.microsoft.com/office/drawing/2014/main" id="{FB163A9C-725F-4793-9F29-2707CE33085C}"/>
              </a:ext>
            </a:extLst>
          </p:cNvPr>
          <p:cNvPicPr>
            <a:picLocks noChangeAspect="1"/>
          </p:cNvPicPr>
          <p:nvPr/>
        </p:nvPicPr>
        <p:blipFill>
          <a:blip r:embed="rId5"/>
          <a:stretch>
            <a:fillRect/>
          </a:stretch>
        </p:blipFill>
        <p:spPr>
          <a:xfrm>
            <a:off x="6937782" y="3492364"/>
            <a:ext cx="3900837" cy="2921862"/>
          </a:xfrm>
          <a:prstGeom prst="rect">
            <a:avLst/>
          </a:prstGeom>
        </p:spPr>
      </p:pic>
    </p:spTree>
    <p:extLst>
      <p:ext uri="{BB962C8B-B14F-4D97-AF65-F5344CB8AC3E}">
        <p14:creationId xmlns:p14="http://schemas.microsoft.com/office/powerpoint/2010/main" val="3379244564"/>
      </p:ext>
    </p:extLst>
  </p:cSld>
  <p:clrMapOvr>
    <a:masterClrMapping/>
  </p:clrMapOvr>
</p:sld>
</file>

<file path=ppt/theme/theme1.xml><?xml version="1.0" encoding="utf-8"?>
<a:theme xmlns:a="http://schemas.openxmlformats.org/drawingml/2006/main" name="Segment">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Office_36805127_TF11469707.potx" id="{06AE9078-D538-478F-BE70-74D71BDAD1E6}" vid="{522A0AA3-1233-4DBD-85A3-C41A755AFDEA}"/>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55FDEB4C-941C-4EBE-9462-062D8A0ADE9E}">
  <ds:schemaRefs>
    <ds:schemaRef ds:uri="http://schemas.microsoft.com/sharepoint/v3/contenttype/forms"/>
  </ds:schemaRefs>
</ds:datastoreItem>
</file>

<file path=customXml/itemProps2.xml><?xml version="1.0" encoding="utf-8"?>
<ds:datastoreItem xmlns:ds="http://schemas.openxmlformats.org/officeDocument/2006/customXml" ds:itemID="{00B8EF33-82AA-4779-AFAA-C56669D00D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B414F3-C833-4395-8C69-0E806C518171}">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Design „Slice“</Template>
  <TotalTime>0</TotalTime>
  <Words>92</Words>
  <Application>Microsoft Office PowerPoint</Application>
  <PresentationFormat>Breitbild</PresentationFormat>
  <Paragraphs>6</Paragraphs>
  <Slides>4</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4</vt:i4>
      </vt:variant>
    </vt:vector>
  </HeadingPairs>
  <TitlesOfParts>
    <vt:vector size="8" baseType="lpstr">
      <vt:lpstr>Calibri</vt:lpstr>
      <vt:lpstr>Century Gothic</vt:lpstr>
      <vt:lpstr>Wingdings 3</vt:lpstr>
      <vt:lpstr>Segment</vt:lpstr>
      <vt:lpstr>Süßigkeiten und Nachtisch aus dem Speiseplan der mit uns lebenden Völker</vt:lpstr>
      <vt:lpstr>Kartoffelzucker</vt:lpstr>
      <vt:lpstr>Rahat</vt:lpstr>
      <vt:lpstr>Halwa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Süßigkeiten und Nachtisch   aus dem Speiseplan der mit uns lebenden Völker</dc:title>
  <dc:creator>Helen</dc:creator>
  <cp:lastModifiedBy>Heidi</cp:lastModifiedBy>
  <cp:revision>6</cp:revision>
  <dcterms:created xsi:type="dcterms:W3CDTF">2021-12-08T14:50:47Z</dcterms:created>
  <dcterms:modified xsi:type="dcterms:W3CDTF">2021-12-09T22:06:21Z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