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7" r:id="rId2"/>
    <p:sldId id="259" r:id="rId3"/>
    <p:sldId id="260" r:id="rId4"/>
    <p:sldId id="261" r:id="rId5"/>
    <p:sldId id="262" r:id="rId6"/>
    <p:sldId id="263" r:id="rId7"/>
    <p:sldId id="265" r:id="rId8"/>
  </p:sldIdLst>
  <p:sldSz cx="12188825"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p:cViewPr varScale="1">
        <p:scale>
          <a:sx n="78" d="100"/>
          <a:sy n="78" d="100"/>
        </p:scale>
        <p:origin x="132" y="10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9" d="100"/>
          <a:sy n="89" d="100"/>
        </p:scale>
        <p:origin x="300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e-DE" dirty="0">
              <a:latin typeface="Palatino Linotype" panose="02040502050505030304" pitchFamily="18"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6A4E7C7-665F-4E66-8BEE-8176825344D4}" type="datetime1">
              <a:rPr lang="de-DE" smtClean="0">
                <a:latin typeface="Palatino Linotype" panose="02040502050505030304" pitchFamily="18" charset="0"/>
              </a:rPr>
              <a:t>09.12.2021</a:t>
            </a:fld>
            <a:endParaRPr lang="de-DE" dirty="0">
              <a:latin typeface="Palatino Linotype" panose="02040502050505030304" pitchFamily="18"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e-DE" dirty="0">
              <a:latin typeface="Palatino Linotype" panose="02040502050505030304" pitchFamily="18"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de-DE" smtClean="0">
                <a:latin typeface="Palatino Linotype" panose="02040502050505030304" pitchFamily="18" charset="0"/>
              </a:rPr>
              <a:t>‹Nr.›</a:t>
            </a:fld>
            <a:endParaRPr lang="de-DE" dirty="0">
              <a:latin typeface="Palatino Linotype" panose="02040502050505030304" pitchFamily="18" charset="0"/>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Palatino Linotype" panose="02040502050505030304" pitchFamily="18" charset="0"/>
              </a:defRPr>
            </a:lvl1pPr>
          </a:lstStyle>
          <a:p>
            <a:endParaRPr lang="de-DE" noProof="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Palatino Linotype" panose="02040502050505030304" pitchFamily="18" charset="0"/>
              </a:defRPr>
            </a:lvl1pPr>
          </a:lstStyle>
          <a:p>
            <a:fld id="{21AA4A13-326F-44F6-A93E-3133C0902561}" type="datetime1">
              <a:rPr lang="de-DE" noProof="0" smtClean="0"/>
              <a:t>09.12.2021</a:t>
            </a:fld>
            <a:endParaRPr lang="de-DE" noProof="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Palatino Linotype" panose="02040502050505030304" pitchFamily="18" charset="0"/>
              </a:defRPr>
            </a:lvl1pPr>
          </a:lstStyle>
          <a:p>
            <a:endParaRPr lang="de-DE" noProof="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Palatino Linotype" panose="02040502050505030304" pitchFamily="18" charset="0"/>
              </a:defRPr>
            </a:lvl1pPr>
          </a:lstStyle>
          <a:p>
            <a:fld id="{E3B36274-F2B9-4C45-BBB4-0EDF4CD651A7}" type="slidenum">
              <a:rPr lang="de-DE" noProof="0" smtClean="0"/>
              <a:pPr/>
              <a:t>‹Nr.›</a:t>
            </a:fld>
            <a:endParaRPr lang="de-DE" noProof="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Palatino Linotype" panose="02040502050505030304" pitchFamily="18" charset="0"/>
        <a:ea typeface="+mn-ea"/>
        <a:cs typeface="+mn-cs"/>
      </a:defRPr>
    </a:lvl1pPr>
    <a:lvl2pPr marL="457200" algn="l" defTabSz="914400" rtl="0" eaLnBrk="1" latinLnBrk="0" hangingPunct="1">
      <a:defRPr sz="1200" kern="1200">
        <a:solidFill>
          <a:schemeClr val="tx1"/>
        </a:solidFill>
        <a:latin typeface="Palatino Linotype" panose="02040502050505030304" pitchFamily="18" charset="0"/>
        <a:ea typeface="+mn-ea"/>
        <a:cs typeface="+mn-cs"/>
      </a:defRPr>
    </a:lvl2pPr>
    <a:lvl3pPr marL="914400" algn="l" defTabSz="914400" rtl="0" eaLnBrk="1" latinLnBrk="0" hangingPunct="1">
      <a:defRPr sz="1200" kern="1200">
        <a:solidFill>
          <a:schemeClr val="tx1"/>
        </a:solidFill>
        <a:latin typeface="Palatino Linotype" panose="02040502050505030304" pitchFamily="18" charset="0"/>
        <a:ea typeface="+mn-ea"/>
        <a:cs typeface="+mn-cs"/>
      </a:defRPr>
    </a:lvl3pPr>
    <a:lvl4pPr marL="1371600" algn="l" defTabSz="914400" rtl="0" eaLnBrk="1" latinLnBrk="0" hangingPunct="1">
      <a:defRPr sz="1200" kern="1200">
        <a:solidFill>
          <a:schemeClr val="tx1"/>
        </a:solidFill>
        <a:latin typeface="Palatino Linotype" panose="02040502050505030304" pitchFamily="18" charset="0"/>
        <a:ea typeface="+mn-ea"/>
        <a:cs typeface="+mn-cs"/>
      </a:defRPr>
    </a:lvl4pPr>
    <a:lvl5pPr marL="1828800" algn="l" defTabSz="914400" rtl="0" eaLnBrk="1" latinLnBrk="0" hangingPunct="1">
      <a:defRPr sz="1200" kern="1200">
        <a:solidFill>
          <a:schemeClr val="tx1"/>
        </a:solidFill>
        <a:latin typeface="Palatino Linotype" panose="020405020505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3B36274-F2B9-4C45-BBB4-0EDF4CD651A7}" type="slidenum">
              <a:rPr lang="de-DE" smtClean="0"/>
              <a:pPr/>
              <a:t>1</a:t>
            </a:fld>
            <a:endParaRPr lang="de-DE" dirty="0"/>
          </a:p>
        </p:txBody>
      </p:sp>
    </p:spTree>
    <p:extLst>
      <p:ext uri="{BB962C8B-B14F-4D97-AF65-F5344CB8AC3E}">
        <p14:creationId xmlns:p14="http://schemas.microsoft.com/office/powerpoint/2010/main" val="4149374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8" name="Parallelogramm 7"/>
          <p:cNvSpPr/>
          <p:nvPr userDrawn="1"/>
        </p:nvSpPr>
        <p:spPr>
          <a:xfrm>
            <a:off x="842352" y="606206"/>
            <a:ext cx="10484024" cy="5573039"/>
          </a:xfrm>
          <a:custGeom>
            <a:avLst/>
            <a:gdLst>
              <a:gd name="connsiteX0" fmla="*/ 0 w 10896600"/>
              <a:gd name="connsiteY0" fmla="*/ 5410200 h 5410200"/>
              <a:gd name="connsiteX1" fmla="*/ 1352550 w 10896600"/>
              <a:gd name="connsiteY1" fmla="*/ 0 h 5410200"/>
              <a:gd name="connsiteX2" fmla="*/ 10896600 w 10896600"/>
              <a:gd name="connsiteY2" fmla="*/ 0 h 5410200"/>
              <a:gd name="connsiteX3" fmla="*/ 9544050 w 10896600"/>
              <a:gd name="connsiteY3" fmla="*/ 5410200 h 5410200"/>
              <a:gd name="connsiteX4" fmla="*/ 0 w 10896600"/>
              <a:gd name="connsiteY4" fmla="*/ 5410200 h 5410200"/>
              <a:gd name="connsiteX0" fmla="*/ 0 w 10733762"/>
              <a:gd name="connsiteY0" fmla="*/ 5234835 h 5410200"/>
              <a:gd name="connsiteX1" fmla="*/ 1189712 w 10733762"/>
              <a:gd name="connsiteY1" fmla="*/ 0 h 5410200"/>
              <a:gd name="connsiteX2" fmla="*/ 10733762 w 10733762"/>
              <a:gd name="connsiteY2" fmla="*/ 0 h 5410200"/>
              <a:gd name="connsiteX3" fmla="*/ 9381212 w 10733762"/>
              <a:gd name="connsiteY3" fmla="*/ 5410200 h 5410200"/>
              <a:gd name="connsiteX4" fmla="*/ 0 w 10733762"/>
              <a:gd name="connsiteY4" fmla="*/ 5234835 h 5410200"/>
              <a:gd name="connsiteX0" fmla="*/ 0 w 10771340"/>
              <a:gd name="connsiteY0" fmla="*/ 5360096 h 5410200"/>
              <a:gd name="connsiteX1" fmla="*/ 1227290 w 10771340"/>
              <a:gd name="connsiteY1" fmla="*/ 0 h 5410200"/>
              <a:gd name="connsiteX2" fmla="*/ 10771340 w 10771340"/>
              <a:gd name="connsiteY2" fmla="*/ 0 h 5410200"/>
              <a:gd name="connsiteX3" fmla="*/ 9418790 w 10771340"/>
              <a:gd name="connsiteY3" fmla="*/ 5410200 h 5410200"/>
              <a:gd name="connsiteX4" fmla="*/ 0 w 10771340"/>
              <a:gd name="connsiteY4" fmla="*/ 5360096 h 5410200"/>
              <a:gd name="connsiteX0" fmla="*/ 0 w 10771340"/>
              <a:gd name="connsiteY0" fmla="*/ 5360096 h 5360096"/>
              <a:gd name="connsiteX1" fmla="*/ 1227290 w 10771340"/>
              <a:gd name="connsiteY1" fmla="*/ 0 h 5360096"/>
              <a:gd name="connsiteX2" fmla="*/ 10771340 w 10771340"/>
              <a:gd name="connsiteY2" fmla="*/ 0 h 5360096"/>
              <a:gd name="connsiteX3" fmla="*/ 9819623 w 10771340"/>
              <a:gd name="connsiteY3" fmla="*/ 5335043 h 5360096"/>
              <a:gd name="connsiteX4" fmla="*/ 0 w 10771340"/>
              <a:gd name="connsiteY4" fmla="*/ 5360096 h 5360096"/>
              <a:gd name="connsiteX0" fmla="*/ 0 w 10345455"/>
              <a:gd name="connsiteY0" fmla="*/ 5573039 h 5573039"/>
              <a:gd name="connsiteX1" fmla="*/ 1227290 w 10345455"/>
              <a:gd name="connsiteY1" fmla="*/ 212943 h 5573039"/>
              <a:gd name="connsiteX2" fmla="*/ 10345455 w 10345455"/>
              <a:gd name="connsiteY2" fmla="*/ 0 h 5573039"/>
              <a:gd name="connsiteX3" fmla="*/ 9819623 w 10345455"/>
              <a:gd name="connsiteY3" fmla="*/ 5547986 h 5573039"/>
              <a:gd name="connsiteX4" fmla="*/ 0 w 10345455"/>
              <a:gd name="connsiteY4" fmla="*/ 5573039 h 5573039"/>
              <a:gd name="connsiteX0" fmla="*/ 100469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00469 w 10445924"/>
              <a:gd name="connsiteY4" fmla="*/ 5573039 h 5573039"/>
              <a:gd name="connsiteX0" fmla="*/ 376042 w 10445924"/>
              <a:gd name="connsiteY0" fmla="*/ 5435252 h 5547986"/>
              <a:gd name="connsiteX1" fmla="*/ 0 w 10445924"/>
              <a:gd name="connsiteY1" fmla="*/ 250521 h 5547986"/>
              <a:gd name="connsiteX2" fmla="*/ 10445924 w 10445924"/>
              <a:gd name="connsiteY2" fmla="*/ 0 h 5547986"/>
              <a:gd name="connsiteX3" fmla="*/ 9920092 w 10445924"/>
              <a:gd name="connsiteY3" fmla="*/ 5547986 h 5547986"/>
              <a:gd name="connsiteX4" fmla="*/ 376042 w 10445924"/>
              <a:gd name="connsiteY4" fmla="*/ 5435252 h 5547986"/>
              <a:gd name="connsiteX0" fmla="*/ 112995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12995 w 10445924"/>
              <a:gd name="connsiteY4" fmla="*/ 5573039 h 557303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67036 h 5592089"/>
              <a:gd name="connsiteX4" fmla="*/ 112995 w 10464974"/>
              <a:gd name="connsiteY4" fmla="*/ 5592089 h 559208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47986 h 5592089"/>
              <a:gd name="connsiteX4" fmla="*/ 112995 w 10464974"/>
              <a:gd name="connsiteY4" fmla="*/ 5592089 h 5592089"/>
              <a:gd name="connsiteX0" fmla="*/ 112995 w 10464974"/>
              <a:gd name="connsiteY0" fmla="*/ 5573039 h 5573039"/>
              <a:gd name="connsiteX1" fmla="*/ 0 w 10464974"/>
              <a:gd name="connsiteY1" fmla="*/ 269571 h 5573039"/>
              <a:gd name="connsiteX2" fmla="*/ 10464974 w 10464974"/>
              <a:gd name="connsiteY2" fmla="*/ 0 h 5573039"/>
              <a:gd name="connsiteX3" fmla="*/ 9920092 w 10464974"/>
              <a:gd name="connsiteY3" fmla="*/ 5547986 h 5573039"/>
              <a:gd name="connsiteX4" fmla="*/ 112995 w 10464974"/>
              <a:gd name="connsiteY4" fmla="*/ 5573039 h 5573039"/>
              <a:gd name="connsiteX0" fmla="*/ 132045 w 10484024"/>
              <a:gd name="connsiteY0" fmla="*/ 5573039 h 5573039"/>
              <a:gd name="connsiteX1" fmla="*/ 0 w 10484024"/>
              <a:gd name="connsiteY1" fmla="*/ 269571 h 5573039"/>
              <a:gd name="connsiteX2" fmla="*/ 10484024 w 10484024"/>
              <a:gd name="connsiteY2" fmla="*/ 0 h 5573039"/>
              <a:gd name="connsiteX3" fmla="*/ 9939142 w 10484024"/>
              <a:gd name="connsiteY3" fmla="*/ 5547986 h 5573039"/>
              <a:gd name="connsiteX4" fmla="*/ 132045 w 10484024"/>
              <a:gd name="connsiteY4" fmla="*/ 5573039 h 557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4024" h="5573039">
                <a:moveTo>
                  <a:pt x="132045" y="5573039"/>
                </a:moveTo>
                <a:lnTo>
                  <a:pt x="0" y="269571"/>
                </a:lnTo>
                <a:lnTo>
                  <a:pt x="10484024" y="0"/>
                </a:lnTo>
                <a:lnTo>
                  <a:pt x="9939142" y="5547986"/>
                </a:lnTo>
                <a:lnTo>
                  <a:pt x="132045" y="5573039"/>
                </a:lnTo>
                <a:close/>
              </a:path>
            </a:pathLst>
          </a:custGeom>
          <a:solidFill>
            <a:schemeClr val="bg2">
              <a:lumMod val="25000"/>
              <a:alpha val="73000"/>
            </a:schemeClr>
          </a:solidFill>
          <a:ln cap="rnd">
            <a:solidFill>
              <a:schemeClr val="bg2">
                <a:lumMod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n>
                <a:noFill/>
              </a:ln>
              <a:solidFill>
                <a:schemeClr val="tx1"/>
              </a:solidFill>
              <a:latin typeface="Palatino Linotype" panose="02040502050505030304" pitchFamily="18" charset="0"/>
            </a:endParaRPr>
          </a:p>
        </p:txBody>
      </p:sp>
      <p:sp>
        <p:nvSpPr>
          <p:cNvPr id="2" name="Titel 1"/>
          <p:cNvSpPr>
            <a:spLocks noGrp="1"/>
          </p:cNvSpPr>
          <p:nvPr>
            <p:ph type="ctrTitle" hasCustomPrompt="1"/>
          </p:nvPr>
        </p:nvSpPr>
        <p:spPr bwMode="white">
          <a:xfrm>
            <a:off x="1522413" y="914400"/>
            <a:ext cx="9144000" cy="3505200"/>
          </a:xfrm>
        </p:spPr>
        <p:txBody>
          <a:bodyPr rtlCol="0">
            <a:noAutofit/>
          </a:bodyPr>
          <a:lstStyle>
            <a:lvl1pPr>
              <a:defRPr sz="7200">
                <a:solidFill>
                  <a:schemeClr val="bg1"/>
                </a:solidFill>
                <a:latin typeface="Palatino Linotype" panose="02040502050505030304" pitchFamily="18" charset="0"/>
              </a:defRPr>
            </a:lvl1pPr>
          </a:lstStyle>
          <a:p>
            <a:pPr rtl="0"/>
            <a:r>
              <a:rPr lang="de-DE"/>
              <a:t>Titelmasterformat durch Klicken bearbeiten</a:t>
            </a:r>
            <a:endParaRPr lang="de-DE" dirty="0"/>
          </a:p>
        </p:txBody>
      </p:sp>
      <p:sp>
        <p:nvSpPr>
          <p:cNvPr id="3" name="Untertitel 2"/>
          <p:cNvSpPr>
            <a:spLocks noGrp="1"/>
          </p:cNvSpPr>
          <p:nvPr>
            <p:ph type="subTitle" idx="1" hasCustomPrompt="1"/>
          </p:nvPr>
        </p:nvSpPr>
        <p:spPr bwMode="white">
          <a:xfrm>
            <a:off x="1522413" y="4495800"/>
            <a:ext cx="8229600" cy="1066800"/>
          </a:xfrm>
        </p:spPr>
        <p:txBody>
          <a:bodyPr rtlCol="0">
            <a:normAutofit/>
          </a:bodyPr>
          <a:lstStyle>
            <a:lvl1pPr marL="0" indent="0" algn="l">
              <a:spcBef>
                <a:spcPts val="0"/>
              </a:spcBef>
              <a:buNone/>
              <a:defRPr sz="2400">
                <a:solidFill>
                  <a:schemeClr val="bg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Formatvorlage des Untertitelmasters durch Klicken bearbeiten</a:t>
            </a:r>
            <a:endParaRPr lang="de-DE" dirty="0"/>
          </a:p>
        </p:txBody>
      </p:sp>
      <p:sp>
        <p:nvSpPr>
          <p:cNvPr id="5" name="Fußzeilenplatzhalter 4"/>
          <p:cNvSpPr>
            <a:spLocks noGrp="1"/>
          </p:cNvSpPr>
          <p:nvPr>
            <p:ph type="ftr" sz="quarter" idx="11"/>
          </p:nvPr>
        </p:nvSpPr>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4" name="Datumsplatzhalter 3"/>
          <p:cNvSpPr>
            <a:spLocks noGrp="1"/>
          </p:cNvSpPr>
          <p:nvPr>
            <p:ph type="dt" sz="half" idx="10"/>
          </p:nvPr>
        </p:nvSpPr>
        <p:spPr/>
        <p:txBody>
          <a:bodyPr rtlCol="0"/>
          <a:lstStyle>
            <a:lvl1pPr>
              <a:defRPr>
                <a:latin typeface="Palatino Linotype" panose="02040502050505030304" pitchFamily="18" charset="0"/>
              </a:defRPr>
            </a:lvl1pPr>
          </a:lstStyle>
          <a:p>
            <a:fld id="{E4A58479-D31F-4494-B306-82DCB860C311}" type="datetime1">
              <a:rPr lang="de-DE" smtClean="0"/>
              <a:t>09.12.2021</a:t>
            </a:fld>
            <a:endParaRPr lang="de-DE" dirty="0"/>
          </a:p>
        </p:txBody>
      </p:sp>
      <p:sp>
        <p:nvSpPr>
          <p:cNvPr id="6" name="Foliennummernplatzhalter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de-DE"/>
              <a:t>Titelmasterformat durch Klicken bearbeiten</a:t>
            </a:r>
            <a:endParaRPr lang="de-DE" dirty="0"/>
          </a:p>
        </p:txBody>
      </p:sp>
      <p:sp>
        <p:nvSpPr>
          <p:cNvPr id="3" name="Vertikaler Textplatzhalter 2"/>
          <p:cNvSpPr>
            <a:spLocks noGrp="1"/>
          </p:cNvSpPr>
          <p:nvPr>
            <p:ph type="body" orient="vert" idx="1" hasCustomPrompt="1"/>
          </p:nvPr>
        </p:nvSpPr>
        <p:spPr/>
        <p:txBody>
          <a:bodyPr vert="eaVert"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baseline="0"/>
            </a:lvl6pPr>
            <a:lvl7pPr>
              <a:defRPr baseline="0"/>
            </a:lvl7pPr>
            <a:lvl8pPr>
              <a:defRPr baseline="0"/>
            </a:lvl8pPr>
            <a:lvl9pPr>
              <a:defRPr baseline="0"/>
            </a:lvl9pPr>
          </a:lstStyle>
          <a:p>
            <a:pPr lvl="0" rtl="0"/>
            <a:r>
              <a:rPr lang="de-DE"/>
              <a:t>Textmasterformate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4" name="Datumsplatzhalter 3"/>
          <p:cNvSpPr>
            <a:spLocks noGrp="1"/>
          </p:cNvSpPr>
          <p:nvPr>
            <p:ph type="dt" sz="half" idx="10"/>
          </p:nvPr>
        </p:nvSpPr>
        <p:spPr/>
        <p:txBody>
          <a:bodyPr rtlCol="0"/>
          <a:lstStyle>
            <a:lvl1pPr>
              <a:defRPr>
                <a:latin typeface="Palatino Linotype" panose="02040502050505030304" pitchFamily="18" charset="0"/>
              </a:defRPr>
            </a:lvl1pPr>
          </a:lstStyle>
          <a:p>
            <a:fld id="{D96AF81A-2325-4912-AA2C-C44BC2A7BACE}" type="datetime1">
              <a:rPr lang="de-DE" smtClean="0"/>
              <a:t>09.12.2021</a:t>
            </a:fld>
            <a:endParaRPr lang="de-DE" dirty="0"/>
          </a:p>
        </p:txBody>
      </p:sp>
      <p:sp>
        <p:nvSpPr>
          <p:cNvPr id="6" name="Foliennummernplatzhalter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9752012" y="533400"/>
            <a:ext cx="1371600" cy="5592764"/>
          </a:xfrm>
        </p:spPr>
        <p:txBody>
          <a:bodyPr vert="eaVert" rtlCol="0"/>
          <a:lstStyle>
            <a:lvl1pPr>
              <a:defRPr>
                <a:latin typeface="Palatino Linotype" panose="02040502050505030304" pitchFamily="18" charset="0"/>
              </a:defRPr>
            </a:lvl1pPr>
          </a:lstStyle>
          <a:p>
            <a:pPr rtl="0"/>
            <a:r>
              <a:rPr lang="de-DE"/>
              <a:t>Titelmasterformat durch Klicken bearbeiten</a:t>
            </a:r>
            <a:endParaRPr lang="de-DE" dirty="0"/>
          </a:p>
        </p:txBody>
      </p:sp>
      <p:sp>
        <p:nvSpPr>
          <p:cNvPr id="3" name="Vertikaler Textplatzhalter 2"/>
          <p:cNvSpPr>
            <a:spLocks noGrp="1"/>
          </p:cNvSpPr>
          <p:nvPr>
            <p:ph type="body" orient="vert" idx="1" hasCustomPrompt="1"/>
          </p:nvPr>
        </p:nvSpPr>
        <p:spPr>
          <a:xfrm>
            <a:off x="1522411" y="533400"/>
            <a:ext cx="8077201" cy="5592764"/>
          </a:xfrm>
        </p:spPr>
        <p:txBody>
          <a:bodyPr vert="eaVert"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a:lvl6pPr>
            <a:lvl7pPr>
              <a:defRPr/>
            </a:lvl7pPr>
            <a:lvl8pPr>
              <a:defRPr/>
            </a:lvl8pPr>
            <a:lvl9pPr>
              <a:defRPr/>
            </a:lvl9pPr>
          </a:lstStyle>
          <a:p>
            <a:pPr lvl="0" rtl="0"/>
            <a:r>
              <a:rPr lang="de-DE"/>
              <a:t>Textmasterformate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4" name="Datumsplatzhalter 3"/>
          <p:cNvSpPr>
            <a:spLocks noGrp="1"/>
          </p:cNvSpPr>
          <p:nvPr>
            <p:ph type="dt" sz="half" idx="10"/>
          </p:nvPr>
        </p:nvSpPr>
        <p:spPr/>
        <p:txBody>
          <a:bodyPr rtlCol="0"/>
          <a:lstStyle>
            <a:lvl1pPr>
              <a:defRPr>
                <a:latin typeface="Palatino Linotype" panose="02040502050505030304" pitchFamily="18" charset="0"/>
              </a:defRPr>
            </a:lvl1pPr>
          </a:lstStyle>
          <a:p>
            <a:fld id="{398D11B1-5390-457E-919F-AE5ED8AB9CF2}" type="datetime1">
              <a:rPr lang="de-DE" smtClean="0"/>
              <a:t>09.12.2021</a:t>
            </a:fld>
            <a:endParaRPr lang="de-DE" dirty="0"/>
          </a:p>
        </p:txBody>
      </p:sp>
      <p:sp>
        <p:nvSpPr>
          <p:cNvPr id="6" name="Foliennummernplatzhalter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de-DE"/>
              <a:t>Titelmasterformat durch Klicken bearbeiten</a:t>
            </a:r>
            <a:endParaRPr lang="de-DE" dirty="0"/>
          </a:p>
        </p:txBody>
      </p:sp>
      <p:sp>
        <p:nvSpPr>
          <p:cNvPr id="3" name="Inhaltsplatzhalter 2"/>
          <p:cNvSpPr>
            <a:spLocks noGrp="1"/>
          </p:cNvSpPr>
          <p:nvPr>
            <p:ph idx="1" hasCustomPrompt="1"/>
          </p:nvPr>
        </p:nvSpPr>
        <p:spPr/>
        <p:txBody>
          <a:bodyPr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baseline="0"/>
            </a:lvl6pPr>
            <a:lvl7pPr>
              <a:defRPr baseline="0"/>
            </a:lvl7pPr>
            <a:lvl8pPr>
              <a:defRPr baseline="0"/>
            </a:lvl8pPr>
            <a:lvl9pPr>
              <a:defRPr baseline="0"/>
            </a:lvl9pPr>
          </a:lstStyle>
          <a:p>
            <a:pPr lvl="0" rtl="0"/>
            <a:r>
              <a:rPr lang="de-DE"/>
              <a:t>Textmasterformate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4" name="Datumsplatzhalter 3"/>
          <p:cNvSpPr>
            <a:spLocks noGrp="1"/>
          </p:cNvSpPr>
          <p:nvPr>
            <p:ph type="dt" sz="half" idx="10"/>
          </p:nvPr>
        </p:nvSpPr>
        <p:spPr/>
        <p:txBody>
          <a:bodyPr rtlCol="0"/>
          <a:lstStyle>
            <a:lvl1pPr>
              <a:defRPr>
                <a:latin typeface="Palatino Linotype" panose="02040502050505030304" pitchFamily="18" charset="0"/>
              </a:defRPr>
            </a:lvl1pPr>
          </a:lstStyle>
          <a:p>
            <a:fld id="{F14387FE-72F4-4081-ACDA-0A80FF182F41}" type="datetime1">
              <a:rPr lang="de-DE" smtClean="0"/>
              <a:t>09.12.2021</a:t>
            </a:fld>
            <a:endParaRPr lang="de-DE" dirty="0"/>
          </a:p>
        </p:txBody>
      </p:sp>
      <p:sp>
        <p:nvSpPr>
          <p:cNvPr id="6" name="Foliennummernplatzhalter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65213" y="2514601"/>
            <a:ext cx="9144000" cy="2819400"/>
          </a:xfrm>
        </p:spPr>
        <p:txBody>
          <a:bodyPr rtlCol="0" anchor="b">
            <a:noAutofit/>
          </a:bodyPr>
          <a:lstStyle>
            <a:lvl1pPr algn="l">
              <a:defRPr sz="6600" b="0" i="0" cap="none" baseline="0">
                <a:latin typeface="Palatino Linotype" panose="02040502050505030304" pitchFamily="18" charset="0"/>
              </a:defRPr>
            </a:lvl1pPr>
          </a:lstStyle>
          <a:p>
            <a:pPr rtl="0"/>
            <a:r>
              <a:rPr lang="de-DE"/>
              <a:t>Titelmasterformat durch Klicken bearbeiten</a:t>
            </a:r>
            <a:endParaRPr lang="de-DE" dirty="0"/>
          </a:p>
        </p:txBody>
      </p:sp>
      <p:sp>
        <p:nvSpPr>
          <p:cNvPr id="3" name="Textplatzhalter 2"/>
          <p:cNvSpPr>
            <a:spLocks noGrp="1"/>
          </p:cNvSpPr>
          <p:nvPr>
            <p:ph type="body" idx="1" hasCustomPrompt="1"/>
          </p:nvPr>
        </p:nvSpPr>
        <p:spPr>
          <a:xfrm>
            <a:off x="1065212" y="990600"/>
            <a:ext cx="8229600" cy="1143000"/>
          </a:xfrm>
        </p:spPr>
        <p:txBody>
          <a:bodyPr rtlCol="0" anchor="t">
            <a:normAutofit/>
          </a:bodyPr>
          <a:lstStyle>
            <a:lvl1pPr marL="0" indent="0">
              <a:spcBef>
                <a:spcPts val="0"/>
              </a:spcBef>
              <a:buNone/>
              <a:defRPr sz="2400">
                <a:solidFill>
                  <a:schemeClr val="tx1"/>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Textmasterformate durch Klicken bearbeiten</a:t>
            </a:r>
            <a:endParaRPr lang="de-DE" dirty="0"/>
          </a:p>
        </p:txBody>
      </p:sp>
      <p:sp>
        <p:nvSpPr>
          <p:cNvPr id="5" name="Fußzeilenplatzhalter 4"/>
          <p:cNvSpPr>
            <a:spLocks noGrp="1"/>
          </p:cNvSpPr>
          <p:nvPr>
            <p:ph type="ftr" sz="quarter" idx="11"/>
          </p:nvPr>
        </p:nvSpPr>
        <p:spPr>
          <a:xfrm>
            <a:off x="1517950" y="6327648"/>
            <a:ext cx="6862462" cy="273049"/>
          </a:xfrm>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4" name="Datumsplatzhalter 3"/>
          <p:cNvSpPr>
            <a:spLocks noGrp="1"/>
          </p:cNvSpPr>
          <p:nvPr>
            <p:ph type="dt" sz="half" idx="10"/>
          </p:nvPr>
        </p:nvSpPr>
        <p:spPr>
          <a:xfrm>
            <a:off x="8609012" y="6327648"/>
            <a:ext cx="1320059" cy="273049"/>
          </a:xfrm>
        </p:spPr>
        <p:txBody>
          <a:bodyPr rtlCol="0"/>
          <a:lstStyle>
            <a:lvl1pPr>
              <a:defRPr>
                <a:latin typeface="Palatino Linotype" panose="02040502050505030304" pitchFamily="18" charset="0"/>
              </a:defRPr>
            </a:lvl1pPr>
          </a:lstStyle>
          <a:p>
            <a:fld id="{F3BF07B9-CD8F-44F3-BF2D-66CEE5DCB7D6}" type="datetime1">
              <a:rPr lang="de-DE" smtClean="0"/>
              <a:t>09.12.2021</a:t>
            </a:fld>
            <a:endParaRPr lang="de-DE" dirty="0"/>
          </a:p>
        </p:txBody>
      </p:sp>
      <p:sp>
        <p:nvSpPr>
          <p:cNvPr id="6" name="Foliennummernplatzhalter 5"/>
          <p:cNvSpPr>
            <a:spLocks noGrp="1"/>
          </p:cNvSpPr>
          <p:nvPr>
            <p:ph type="sldNum" sz="quarter" idx="12"/>
          </p:nvPr>
        </p:nvSpPr>
        <p:spPr>
          <a:xfrm>
            <a:off x="10133012" y="6327648"/>
            <a:ext cx="990601" cy="273049"/>
          </a:xfrm>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65212" y="533400"/>
            <a:ext cx="9601200" cy="1143000"/>
          </a:xfrm>
        </p:spPr>
        <p:txBody>
          <a:bodyPr rtlCol="0"/>
          <a:lstStyle>
            <a:lvl1pPr>
              <a:defRPr>
                <a:latin typeface="Palatino Linotype" panose="02040502050505030304" pitchFamily="18" charset="0"/>
              </a:defRPr>
            </a:lvl1pPr>
          </a:lstStyle>
          <a:p>
            <a:pPr rtl="0"/>
            <a:r>
              <a:rPr lang="de-DE"/>
              <a:t>Titelmasterformat durch Klicken bearbeiten</a:t>
            </a:r>
            <a:endParaRPr lang="de-DE" dirty="0"/>
          </a:p>
        </p:txBody>
      </p:sp>
      <p:sp>
        <p:nvSpPr>
          <p:cNvPr id="3" name="Inhaltsplatzhalter 2"/>
          <p:cNvSpPr>
            <a:spLocks noGrp="1"/>
          </p:cNvSpPr>
          <p:nvPr>
            <p:ph sz="half" idx="1" hasCustomPrompt="1"/>
          </p:nvPr>
        </p:nvSpPr>
        <p:spPr>
          <a:xfrm>
            <a:off x="1065212" y="1828800"/>
            <a:ext cx="4645152" cy="41910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de-DE"/>
              <a:t>Textmasterformate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hasCustomPrompt="1"/>
          </p:nvPr>
        </p:nvSpPr>
        <p:spPr>
          <a:xfrm>
            <a:off x="6018210" y="1828800"/>
            <a:ext cx="4648201" cy="41910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de-DE"/>
              <a:t>Textmasterformate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5" name="Datumsplatzhalter 4"/>
          <p:cNvSpPr>
            <a:spLocks noGrp="1"/>
          </p:cNvSpPr>
          <p:nvPr>
            <p:ph type="dt" sz="half" idx="10"/>
          </p:nvPr>
        </p:nvSpPr>
        <p:spPr/>
        <p:txBody>
          <a:bodyPr rtlCol="0"/>
          <a:lstStyle>
            <a:lvl1pPr>
              <a:defRPr>
                <a:latin typeface="Palatino Linotype" panose="02040502050505030304" pitchFamily="18" charset="0"/>
              </a:defRPr>
            </a:lvl1pPr>
          </a:lstStyle>
          <a:p>
            <a:fld id="{F7BE936A-1B9A-453E-BA0A-C1AC5C1E4DCF}" type="datetime1">
              <a:rPr lang="de-DE" smtClean="0"/>
              <a:t>09.12.2021</a:t>
            </a:fld>
            <a:endParaRPr lang="de-DE" dirty="0"/>
          </a:p>
        </p:txBody>
      </p:sp>
      <p:sp>
        <p:nvSpPr>
          <p:cNvPr id="7" name="Foliennummernplatzhalter 6"/>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65212" y="533400"/>
            <a:ext cx="9601200" cy="1143000"/>
          </a:xfrm>
        </p:spPr>
        <p:txBody>
          <a:bodyPr rtlCol="0"/>
          <a:lstStyle>
            <a:lvl1pPr>
              <a:defRPr>
                <a:latin typeface="Palatino Linotype" panose="02040502050505030304" pitchFamily="18" charset="0"/>
              </a:defRPr>
            </a:lvl1pPr>
          </a:lstStyle>
          <a:p>
            <a:pPr rtl="0"/>
            <a:r>
              <a:rPr lang="de-DE"/>
              <a:t>Titelmasterformat durch Klicken bearbeiten</a:t>
            </a:r>
            <a:endParaRPr lang="de-DE" dirty="0"/>
          </a:p>
        </p:txBody>
      </p:sp>
      <p:sp>
        <p:nvSpPr>
          <p:cNvPr id="3" name="Textplatzhalter 2"/>
          <p:cNvSpPr>
            <a:spLocks noGrp="1"/>
          </p:cNvSpPr>
          <p:nvPr>
            <p:ph type="body" idx="1" hasCustomPrompt="1"/>
          </p:nvPr>
        </p:nvSpPr>
        <p:spPr>
          <a:xfrm>
            <a:off x="1065212" y="1828800"/>
            <a:ext cx="4645152" cy="762000"/>
          </a:xfrm>
        </p:spPr>
        <p:txBody>
          <a:bodyPr rtlCol="0" anchor="ctr"/>
          <a:lstStyle>
            <a:lvl1pPr marL="0" indent="0">
              <a:spcBef>
                <a:spcPts val="0"/>
              </a:spcBef>
              <a:buNone/>
              <a:defRPr sz="2400" b="0">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Textmasterformate durch Klicken bearbeiten</a:t>
            </a:r>
            <a:endParaRPr lang="de-DE" dirty="0"/>
          </a:p>
        </p:txBody>
      </p:sp>
      <p:sp>
        <p:nvSpPr>
          <p:cNvPr id="4" name="Inhaltsplatzhalter 3"/>
          <p:cNvSpPr>
            <a:spLocks noGrp="1"/>
          </p:cNvSpPr>
          <p:nvPr>
            <p:ph sz="half" idx="2" hasCustomPrompt="1"/>
          </p:nvPr>
        </p:nvSpPr>
        <p:spPr>
          <a:xfrm>
            <a:off x="1065212" y="2667000"/>
            <a:ext cx="4645152" cy="33528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baseline="0"/>
            </a:lvl6pPr>
            <a:lvl7pPr>
              <a:defRPr sz="1400" baseline="0"/>
            </a:lvl7pPr>
            <a:lvl8pPr>
              <a:defRPr sz="1400" baseline="0"/>
            </a:lvl8pPr>
            <a:lvl9pPr>
              <a:defRPr sz="1400" baseline="0"/>
            </a:lvl9pPr>
          </a:lstStyle>
          <a:p>
            <a:pPr lvl="0" rtl="0"/>
            <a:r>
              <a:rPr lang="de-DE"/>
              <a:t>Textmasterformate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hasCustomPrompt="1"/>
          </p:nvPr>
        </p:nvSpPr>
        <p:spPr>
          <a:xfrm>
            <a:off x="6021260" y="1828800"/>
            <a:ext cx="4645152" cy="762000"/>
          </a:xfrm>
        </p:spPr>
        <p:txBody>
          <a:bodyPr rtlCol="0" anchor="ctr"/>
          <a:lstStyle>
            <a:lvl1pPr marL="0" indent="0">
              <a:spcBef>
                <a:spcPts val="0"/>
              </a:spcBef>
              <a:buNone/>
              <a:defRPr sz="2400" b="0">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Textmasterformate durch Klicken bearbeiten</a:t>
            </a:r>
            <a:endParaRPr lang="de-DE" dirty="0"/>
          </a:p>
        </p:txBody>
      </p:sp>
      <p:sp>
        <p:nvSpPr>
          <p:cNvPr id="6" name="Inhaltsplatzhalter 5"/>
          <p:cNvSpPr>
            <a:spLocks noGrp="1"/>
          </p:cNvSpPr>
          <p:nvPr>
            <p:ph sz="quarter" idx="4" hasCustomPrompt="1"/>
          </p:nvPr>
        </p:nvSpPr>
        <p:spPr>
          <a:xfrm>
            <a:off x="6021260" y="2667000"/>
            <a:ext cx="4645152" cy="33528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de-DE"/>
              <a:t>Textmasterformate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7" name="Datumsplatzhalter 6"/>
          <p:cNvSpPr>
            <a:spLocks noGrp="1"/>
          </p:cNvSpPr>
          <p:nvPr>
            <p:ph type="dt" sz="half" idx="10"/>
          </p:nvPr>
        </p:nvSpPr>
        <p:spPr/>
        <p:txBody>
          <a:bodyPr rtlCol="0"/>
          <a:lstStyle>
            <a:lvl1pPr>
              <a:defRPr>
                <a:latin typeface="Palatino Linotype" panose="02040502050505030304" pitchFamily="18" charset="0"/>
              </a:defRPr>
            </a:lvl1pPr>
          </a:lstStyle>
          <a:p>
            <a:fld id="{700AC3A1-4B94-4BD9-A618-A2F52FB8C2B6}" type="datetime1">
              <a:rPr lang="de-DE" smtClean="0"/>
              <a:t>09.12.2021</a:t>
            </a:fld>
            <a:endParaRPr lang="de-DE" dirty="0"/>
          </a:p>
        </p:txBody>
      </p:sp>
      <p:sp>
        <p:nvSpPr>
          <p:cNvPr id="9" name="Foliennummernplatzhalter 8"/>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de-DE"/>
              <a:t>Titelmasterformat durch Klicken bearbeiten</a:t>
            </a:r>
            <a:endParaRPr lang="de-DE" dirty="0"/>
          </a:p>
        </p:txBody>
      </p:sp>
      <p:sp>
        <p:nvSpPr>
          <p:cNvPr id="4" name="Fußzeilenplatzhalter 3"/>
          <p:cNvSpPr>
            <a:spLocks noGrp="1"/>
          </p:cNvSpPr>
          <p:nvPr>
            <p:ph type="ftr" sz="quarter" idx="11"/>
          </p:nvPr>
        </p:nvSpPr>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3" name="Datumsplatzhalter 2"/>
          <p:cNvSpPr>
            <a:spLocks noGrp="1"/>
          </p:cNvSpPr>
          <p:nvPr>
            <p:ph type="dt" sz="half" idx="10"/>
          </p:nvPr>
        </p:nvSpPr>
        <p:spPr/>
        <p:txBody>
          <a:bodyPr rtlCol="0"/>
          <a:lstStyle>
            <a:lvl1pPr>
              <a:defRPr>
                <a:latin typeface="Palatino Linotype" panose="02040502050505030304" pitchFamily="18" charset="0"/>
              </a:defRPr>
            </a:lvl1pPr>
          </a:lstStyle>
          <a:p>
            <a:fld id="{6B7A8D09-0B20-47D9-A4C0-A1E980593996}" type="datetime1">
              <a:rPr lang="de-DE" smtClean="0"/>
              <a:t>09.12.2021</a:t>
            </a:fld>
            <a:endParaRPr lang="de-DE" dirty="0"/>
          </a:p>
        </p:txBody>
      </p:sp>
      <p:sp>
        <p:nvSpPr>
          <p:cNvPr id="5" name="Foliennummernplatzhalter 4"/>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2" name="Datumsplatzhalter 1"/>
          <p:cNvSpPr>
            <a:spLocks noGrp="1"/>
          </p:cNvSpPr>
          <p:nvPr>
            <p:ph type="dt" sz="half" idx="10"/>
          </p:nvPr>
        </p:nvSpPr>
        <p:spPr/>
        <p:txBody>
          <a:bodyPr rtlCol="0"/>
          <a:lstStyle>
            <a:lvl1pPr>
              <a:defRPr>
                <a:latin typeface="Palatino Linotype" panose="02040502050505030304" pitchFamily="18" charset="0"/>
              </a:defRPr>
            </a:lvl1pPr>
          </a:lstStyle>
          <a:p>
            <a:fld id="{41035252-587B-49ED-AAC3-49060167622B}" type="datetime1">
              <a:rPr lang="de-DE" smtClean="0"/>
              <a:t>09.12.2021</a:t>
            </a:fld>
            <a:endParaRPr lang="de-DE" dirty="0"/>
          </a:p>
        </p:txBody>
      </p:sp>
      <p:sp>
        <p:nvSpPr>
          <p:cNvPr id="4" name="Foliennummernplatzhalter 3"/>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65212" y="2590800"/>
            <a:ext cx="3276599" cy="1924050"/>
          </a:xfrm>
        </p:spPr>
        <p:txBody>
          <a:bodyPr rtlCol="0" anchor="b">
            <a:normAutofit/>
          </a:bodyPr>
          <a:lstStyle>
            <a:lvl1pPr algn="l">
              <a:defRPr sz="3200" b="0">
                <a:latin typeface="Palatino Linotype" panose="02040502050505030304" pitchFamily="18" charset="0"/>
              </a:defRPr>
            </a:lvl1pPr>
          </a:lstStyle>
          <a:p>
            <a:pPr rtl="0"/>
            <a:r>
              <a:rPr lang="de-DE"/>
              <a:t>Titelmasterformat durch Klicken bearbeiten</a:t>
            </a:r>
            <a:endParaRPr lang="de-DE" dirty="0"/>
          </a:p>
        </p:txBody>
      </p:sp>
      <p:sp>
        <p:nvSpPr>
          <p:cNvPr id="3" name="Inhaltsplatzhalter 2"/>
          <p:cNvSpPr>
            <a:spLocks noGrp="1"/>
          </p:cNvSpPr>
          <p:nvPr>
            <p:ph idx="1" hasCustomPrompt="1"/>
          </p:nvPr>
        </p:nvSpPr>
        <p:spPr>
          <a:xfrm>
            <a:off x="4646611" y="838200"/>
            <a:ext cx="6172201" cy="51816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de-DE"/>
              <a:t>Textmasterformate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hasCustomPrompt="1"/>
          </p:nvPr>
        </p:nvSpPr>
        <p:spPr>
          <a:xfrm>
            <a:off x="1065212" y="4648200"/>
            <a:ext cx="3276599" cy="1371600"/>
          </a:xfrm>
        </p:spPr>
        <p:txBody>
          <a:bodyPr rtlCol="0">
            <a:normAutofit/>
          </a:bodyPr>
          <a:lstStyle>
            <a:lvl1pPr marL="0" indent="0">
              <a:spcBef>
                <a:spcPts val="600"/>
              </a:spcBef>
              <a:buNone/>
              <a:defRPr sz="16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Textmasterformate durch Klicken bearbeiten</a:t>
            </a:r>
            <a:endParaRPr lang="de-DE" dirty="0"/>
          </a:p>
        </p:txBody>
      </p:sp>
      <p:sp>
        <p:nvSpPr>
          <p:cNvPr id="9" name="Fußzeilenplatzhalter 8"/>
          <p:cNvSpPr>
            <a:spLocks noGrp="1"/>
          </p:cNvSpPr>
          <p:nvPr>
            <p:ph type="ftr" sz="quarter" idx="11"/>
          </p:nvPr>
        </p:nvSpPr>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8" name="Datumsplatzhalter 7"/>
          <p:cNvSpPr>
            <a:spLocks noGrp="1"/>
          </p:cNvSpPr>
          <p:nvPr>
            <p:ph type="dt" sz="half" idx="10"/>
          </p:nvPr>
        </p:nvSpPr>
        <p:spPr/>
        <p:txBody>
          <a:bodyPr rtlCol="0"/>
          <a:lstStyle>
            <a:lvl1pPr>
              <a:defRPr>
                <a:latin typeface="Palatino Linotype" panose="02040502050505030304" pitchFamily="18" charset="0"/>
              </a:defRPr>
            </a:lvl1pPr>
          </a:lstStyle>
          <a:p>
            <a:fld id="{F6502A8C-D5F6-4C56-B9A7-DB1C09ADA083}" type="datetime1">
              <a:rPr lang="de-DE" smtClean="0"/>
              <a:t>09.12.2021</a:t>
            </a:fld>
            <a:endParaRPr lang="de-DE" dirty="0"/>
          </a:p>
        </p:txBody>
      </p:sp>
      <p:sp>
        <p:nvSpPr>
          <p:cNvPr id="10" name="Foliennummernplatzhalter 9"/>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65212" y="2590800"/>
            <a:ext cx="3276599" cy="1924050"/>
          </a:xfrm>
        </p:spPr>
        <p:txBody>
          <a:bodyPr rtlCol="0" anchor="b">
            <a:normAutofit/>
          </a:bodyPr>
          <a:lstStyle>
            <a:lvl1pPr algn="l">
              <a:defRPr sz="3200" b="0">
                <a:latin typeface="Palatino Linotype" panose="02040502050505030304" pitchFamily="18" charset="0"/>
              </a:defRPr>
            </a:lvl1pPr>
          </a:lstStyle>
          <a:p>
            <a:pPr rtl="0"/>
            <a:r>
              <a:rPr lang="de-DE"/>
              <a:t>Titelmasterformat durch Klicken bearbeiten</a:t>
            </a:r>
            <a:endParaRPr lang="de-DE" dirty="0"/>
          </a:p>
        </p:txBody>
      </p:sp>
      <p:sp>
        <p:nvSpPr>
          <p:cNvPr id="3" name="Bildplatzhalter 2" descr="Leerer Platzhalter zum Hinzufügen eines Bilds. Klicken Sie auf den Platzhalter, und wählen Sie das hinzuzufügende Bild aus."/>
          <p:cNvSpPr>
            <a:spLocks noGrp="1"/>
          </p:cNvSpPr>
          <p:nvPr>
            <p:ph type="pic" idx="1" hasCustomPrompt="1"/>
          </p:nvPr>
        </p:nvSpPr>
        <p:spPr>
          <a:xfrm>
            <a:off x="4799012" y="836610"/>
            <a:ext cx="5867401" cy="5183190"/>
          </a:xfrm>
          <a:solidFill>
            <a:schemeClr val="bg2"/>
          </a:solidFill>
        </p:spPr>
        <p:txBody>
          <a:bodyPr tIns="914400" rtlCol="0">
            <a:normAutofit/>
          </a:bodyPr>
          <a:lstStyle>
            <a:lvl1pPr marL="0" indent="0" algn="ctr">
              <a:buNone/>
              <a:defRPr sz="24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Klicken Sie, um ein Bild hinzuzufügen.</a:t>
            </a:r>
            <a:endParaRPr lang="de-DE" dirty="0"/>
          </a:p>
        </p:txBody>
      </p:sp>
      <p:sp>
        <p:nvSpPr>
          <p:cNvPr id="4" name="Textplatzhalter 3"/>
          <p:cNvSpPr>
            <a:spLocks noGrp="1"/>
          </p:cNvSpPr>
          <p:nvPr>
            <p:ph type="body" sz="half" idx="2" hasCustomPrompt="1"/>
          </p:nvPr>
        </p:nvSpPr>
        <p:spPr>
          <a:xfrm>
            <a:off x="1065212" y="4648200"/>
            <a:ext cx="3276599" cy="1371600"/>
          </a:xfrm>
        </p:spPr>
        <p:txBody>
          <a:bodyPr rtlCol="0">
            <a:normAutofit/>
          </a:bodyPr>
          <a:lstStyle>
            <a:lvl1pPr marL="0" indent="0">
              <a:spcBef>
                <a:spcPts val="600"/>
              </a:spcBef>
              <a:buNone/>
              <a:defRPr sz="16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Textmasterformate durch Klicken bearbeiten</a:t>
            </a:r>
            <a:endParaRPr lang="de-DE" dirty="0"/>
          </a:p>
        </p:txBody>
      </p:sp>
      <p:sp>
        <p:nvSpPr>
          <p:cNvPr id="5" name="Fußzeilenplatzhalter 8"/>
          <p:cNvSpPr>
            <a:spLocks noGrp="1"/>
          </p:cNvSpPr>
          <p:nvPr>
            <p:ph type="ftr" sz="quarter" idx="11"/>
          </p:nvPr>
        </p:nvSpPr>
        <p:spPr>
          <a:xfrm>
            <a:off x="1517950" y="6324600"/>
            <a:ext cx="6862462" cy="273049"/>
          </a:xfrm>
        </p:spPr>
        <p:txBody>
          <a:bodyPr rtlCol="0"/>
          <a:lstStyle>
            <a:lvl1pPr>
              <a:defRPr>
                <a:latin typeface="Palatino Linotype" panose="02040502050505030304" pitchFamily="18" charset="0"/>
              </a:defRPr>
            </a:lvl1pPr>
          </a:lstStyle>
          <a:p>
            <a:r>
              <a:rPr lang="de-DE"/>
              <a:t>Fußzeile hinzufügen</a:t>
            </a:r>
            <a:endParaRPr lang="de-DE" dirty="0"/>
          </a:p>
        </p:txBody>
      </p:sp>
      <p:sp>
        <p:nvSpPr>
          <p:cNvPr id="6" name="Datumsplatzhalter 7"/>
          <p:cNvSpPr>
            <a:spLocks noGrp="1"/>
          </p:cNvSpPr>
          <p:nvPr>
            <p:ph type="dt" sz="half" idx="10"/>
          </p:nvPr>
        </p:nvSpPr>
        <p:spPr>
          <a:xfrm>
            <a:off x="8609012" y="6324600"/>
            <a:ext cx="1320059" cy="273049"/>
          </a:xfrm>
        </p:spPr>
        <p:txBody>
          <a:bodyPr rtlCol="0"/>
          <a:lstStyle>
            <a:lvl1pPr>
              <a:defRPr>
                <a:latin typeface="Palatino Linotype" panose="02040502050505030304" pitchFamily="18" charset="0"/>
              </a:defRPr>
            </a:lvl1pPr>
          </a:lstStyle>
          <a:p>
            <a:fld id="{58DD7F5E-86E4-4E03-87E1-0B892B3210D3}" type="datetime1">
              <a:rPr lang="de-DE" smtClean="0"/>
              <a:t>09.12.2021</a:t>
            </a:fld>
            <a:endParaRPr lang="de-DE" dirty="0"/>
          </a:p>
        </p:txBody>
      </p:sp>
      <p:sp>
        <p:nvSpPr>
          <p:cNvPr id="7" name="Foliennummernplatzhalter 9"/>
          <p:cNvSpPr>
            <a:spLocks noGrp="1"/>
          </p:cNvSpPr>
          <p:nvPr>
            <p:ph type="sldNum" sz="quarter" idx="12"/>
          </p:nvPr>
        </p:nvSpPr>
        <p:spPr>
          <a:xfrm>
            <a:off x="10133012" y="6324600"/>
            <a:ext cx="990601" cy="273049"/>
          </a:xfrm>
        </p:spPr>
        <p:txBody>
          <a:bodyPr rtlCol="0"/>
          <a:lstStyle>
            <a:lvl1pPr>
              <a:defRPr>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Bild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elplatzhalter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pPr rtl="0"/>
            <a:r>
              <a:rPr lang="de-DE"/>
              <a:t>Titelmasterformat durch Klicken bearbeiten</a:t>
            </a:r>
            <a:endParaRPr lang="de-DE" dirty="0"/>
          </a:p>
        </p:txBody>
      </p:sp>
      <p:sp>
        <p:nvSpPr>
          <p:cNvPr id="3" name="Textplatzhalter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rtl="0"/>
            <a:r>
              <a:rPr lang="de-DE"/>
              <a:t>Textmasterformate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100">
                <a:solidFill>
                  <a:schemeClr val="tx1"/>
                </a:solidFill>
                <a:latin typeface="Palatino Linotype" panose="02040502050505030304" pitchFamily="18" charset="0"/>
              </a:defRPr>
            </a:lvl1pPr>
          </a:lstStyle>
          <a:p>
            <a:r>
              <a:rPr lang="de-DE"/>
              <a:t>Fußzeile hinzufügen</a:t>
            </a:r>
            <a:endParaRPr lang="de-DE" dirty="0"/>
          </a:p>
        </p:txBody>
      </p:sp>
      <p:sp>
        <p:nvSpPr>
          <p:cNvPr id="4" name="Datumsplatzhalter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100">
                <a:solidFill>
                  <a:schemeClr val="tx1"/>
                </a:solidFill>
                <a:latin typeface="Palatino Linotype" panose="02040502050505030304" pitchFamily="18" charset="0"/>
              </a:defRPr>
            </a:lvl1pPr>
          </a:lstStyle>
          <a:p>
            <a:fld id="{1E32859F-1021-4F04-9EA8-04A44F515874}" type="datetime1">
              <a:rPr lang="de-DE" smtClean="0"/>
              <a:t>09.12.2021</a:t>
            </a:fld>
            <a:endParaRPr lang="de-DE" dirty="0"/>
          </a:p>
        </p:txBody>
      </p:sp>
      <p:sp>
        <p:nvSpPr>
          <p:cNvPr id="6" name="Foliennummernplatzhalter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100">
                <a:solidFill>
                  <a:schemeClr val="tx1"/>
                </a:solidFill>
                <a:latin typeface="Palatino Linotype" panose="02040502050505030304" pitchFamily="18" charset="0"/>
              </a:defRPr>
            </a:lvl1pPr>
          </a:lstStyle>
          <a:p>
            <a:fld id="{E5137D0E-4A4F-4307-8994-C1891D747D59}" type="slidenum">
              <a:rPr lang="de-DE" smtClean="0"/>
              <a:pPr/>
              <a:t>‹Nr.›</a:t>
            </a:fld>
            <a:endParaRPr lang="de-DE" dirty="0"/>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Palatino Linotype" panose="02040502050505030304" pitchFamily="18" charset="0"/>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Palatino Linotype" panose="02040502050505030304" pitchFamily="18" charset="0"/>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Palatino Linotype" panose="02040502050505030304" pitchFamily="18" charset="0"/>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Palatino Linotype" panose="02040502050505030304" pitchFamily="18" charset="0"/>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Palatino Linotype" panose="02040502050505030304" pitchFamily="18" charset="0"/>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Palatino Linotype" panose="02040502050505030304" pitchFamily="18" charset="0"/>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2413" y="1295400"/>
            <a:ext cx="5796135" cy="693440"/>
          </a:xfrm>
        </p:spPr>
        <p:txBody>
          <a:bodyPr rtlCol="0"/>
          <a:lstStyle/>
          <a:p>
            <a:pPr rtl="0"/>
            <a:r>
              <a:rPr lang="de-DE" sz="2800" i="1" dirty="0">
                <a:latin typeface="Palatino Linotype" panose="02040502050505030304" pitchFamily="18" charset="0"/>
              </a:rPr>
              <a:t>Die Schweinschlacht in Jahrmarkt</a:t>
            </a:r>
          </a:p>
        </p:txBody>
      </p:sp>
      <p:sp>
        <p:nvSpPr>
          <p:cNvPr id="3" name="Untertitel 2"/>
          <p:cNvSpPr>
            <a:spLocks noGrp="1"/>
          </p:cNvSpPr>
          <p:nvPr>
            <p:ph type="subTitle" idx="1"/>
          </p:nvPr>
        </p:nvSpPr>
        <p:spPr>
          <a:xfrm>
            <a:off x="1413892" y="2132856"/>
            <a:ext cx="8640960" cy="3672408"/>
          </a:xfrm>
        </p:spPr>
        <p:txBody>
          <a:bodyPr rtlCol="0">
            <a:noAutofit/>
          </a:bodyPr>
          <a:lstStyle/>
          <a:p>
            <a:r>
              <a:rPr lang="de-DE" sz="1600" dirty="0">
                <a:latin typeface="Arial" panose="020B0604020202020204" pitchFamily="34" charset="0"/>
                <a:cs typeface="Arial" panose="020B0604020202020204" pitchFamily="34" charset="0"/>
              </a:rPr>
              <a:t>Wenn der Herbstwind die Bäume entlaubt hatte, der erste Reif sich über Wald und Felder legte, hörte man früh morgens aus den Häusern das Geschrei der Schweine, die geschlachtet wurden. Am Abend vorher wurde der Knoblauch für die Wurst geschält und mit dem Schleifstein die Messer geschliffen. Die Frauen hatten schon Tage davor den Kuchen für das Familienfest gebacken. Je früher die Schlacht begann desto besser. Ein großer Trog, ein Galgen und ein Hackstock standen bereit. Im Hof waren ein bis zwei Kesselhäuser aufgestellt und Wasser wurde zum kochen gebracht, für das Brühen. Wie eine Nebelwand stieg der Dampf aus den Kesseln, eine Stimmung, die sich eingeprägt hat und wohl nie aus meinen Erinnerungen verschwinden wird. Die Männer nahmen sich Mut mit einem Schluck Schnaps, dann ging es ans Einfangen. Eine Frau mit einer Schüssel musste parat stehen und das Blut aufhalten und ständig rühren, damit es nicht stockt und später beim Blutwurst machen eingesetzt werden konnte. Bis das Schwein im Trog lag, war es nicht immer einfach. Starke Männer mussten alles im Blick und Griff behalten. Die meisten Jahrmarkter Männer beherrschten das Schweineschlachten sehr gut und haben sich jeden Herbst auf dieses Fest gefreut. Auch für die Kleinsten war dieser Tag ein ganz besonderer, sie staunten, manche waren verängstigt.</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7B2EDEB-FE2A-4AE8-8B35-6925D5396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908720"/>
            <a:ext cx="5112437" cy="2880320"/>
          </a:xfrm>
          <a:prstGeom prst="rect">
            <a:avLst/>
          </a:prstGeom>
        </p:spPr>
      </p:pic>
      <p:pic>
        <p:nvPicPr>
          <p:cNvPr id="5" name="Grafik 4">
            <a:extLst>
              <a:ext uri="{FF2B5EF4-FFF2-40B4-BE49-F238E27FC236}">
                <a16:creationId xmlns:a16="http://schemas.microsoft.com/office/drawing/2014/main" id="{4CEFFD8F-73BC-4F66-B70E-876531E6E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52" y="3287029"/>
            <a:ext cx="6247849" cy="2932124"/>
          </a:xfrm>
          <a:prstGeom prst="rect">
            <a:avLst/>
          </a:prstGeom>
        </p:spPr>
      </p:pic>
      <p:pic>
        <p:nvPicPr>
          <p:cNvPr id="4" name="Grafik 3">
            <a:extLst>
              <a:ext uri="{FF2B5EF4-FFF2-40B4-BE49-F238E27FC236}">
                <a16:creationId xmlns:a16="http://schemas.microsoft.com/office/drawing/2014/main" id="{D39B8ECC-1FEC-40B0-A424-FD8C94ABD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7868" y="3641131"/>
            <a:ext cx="3240360" cy="2377819"/>
          </a:xfrm>
          <a:prstGeom prst="rect">
            <a:avLst/>
          </a:prstGeom>
        </p:spPr>
      </p:pic>
      <p:pic>
        <p:nvPicPr>
          <p:cNvPr id="7" name="Grafik 6">
            <a:extLst>
              <a:ext uri="{FF2B5EF4-FFF2-40B4-BE49-F238E27FC236}">
                <a16:creationId xmlns:a16="http://schemas.microsoft.com/office/drawing/2014/main" id="{FE16F0AA-ADEC-4B28-A2B1-46255E81A0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2770" y="730610"/>
            <a:ext cx="3274130" cy="2412178"/>
          </a:xfrm>
          <a:prstGeom prst="rect">
            <a:avLst/>
          </a:prstGeom>
        </p:spPr>
      </p:pic>
    </p:spTree>
    <p:extLst>
      <p:ext uri="{BB962C8B-B14F-4D97-AF65-F5344CB8AC3E}">
        <p14:creationId xmlns:p14="http://schemas.microsoft.com/office/powerpoint/2010/main" val="5785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5E794C-0AAB-4060-AA6D-33330CD7E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024" y="1124743"/>
            <a:ext cx="2964491" cy="4488887"/>
          </a:xfrm>
          <a:prstGeom prst="rect">
            <a:avLst/>
          </a:prstGeom>
        </p:spPr>
      </p:pic>
      <p:pic>
        <p:nvPicPr>
          <p:cNvPr id="5" name="Grafik 4">
            <a:extLst>
              <a:ext uri="{FF2B5EF4-FFF2-40B4-BE49-F238E27FC236}">
                <a16:creationId xmlns:a16="http://schemas.microsoft.com/office/drawing/2014/main" id="{78D311AD-E432-4E80-B181-B4E8E3ACB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540" y="959355"/>
            <a:ext cx="3721378" cy="4797152"/>
          </a:xfrm>
          <a:prstGeom prst="rect">
            <a:avLst/>
          </a:prstGeom>
        </p:spPr>
      </p:pic>
      <p:pic>
        <p:nvPicPr>
          <p:cNvPr id="7" name="Grafik 6">
            <a:extLst>
              <a:ext uri="{FF2B5EF4-FFF2-40B4-BE49-F238E27FC236}">
                <a16:creationId xmlns:a16="http://schemas.microsoft.com/office/drawing/2014/main" id="{2BFD7FD8-EE26-41C9-B4C4-3360A5C5C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15" y="3789040"/>
            <a:ext cx="3425973" cy="2150169"/>
          </a:xfrm>
          <a:prstGeom prst="rect">
            <a:avLst/>
          </a:prstGeom>
        </p:spPr>
      </p:pic>
      <p:pic>
        <p:nvPicPr>
          <p:cNvPr id="9" name="Grafik 8">
            <a:extLst>
              <a:ext uri="{FF2B5EF4-FFF2-40B4-BE49-F238E27FC236}">
                <a16:creationId xmlns:a16="http://schemas.microsoft.com/office/drawing/2014/main" id="{FEFC4F1B-E4AA-46F9-9B72-AD55FA5B6D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817" y="404664"/>
            <a:ext cx="2773970" cy="3149485"/>
          </a:xfrm>
          <a:prstGeom prst="rect">
            <a:avLst/>
          </a:prstGeom>
        </p:spPr>
      </p:pic>
    </p:spTree>
    <p:extLst>
      <p:ext uri="{BB962C8B-B14F-4D97-AF65-F5344CB8AC3E}">
        <p14:creationId xmlns:p14="http://schemas.microsoft.com/office/powerpoint/2010/main" val="103590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9FA4392-0102-4BF4-906F-D2129BB5F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60" y="908720"/>
            <a:ext cx="2432304" cy="4562856"/>
          </a:xfrm>
          <a:prstGeom prst="rect">
            <a:avLst/>
          </a:prstGeom>
        </p:spPr>
      </p:pic>
      <p:pic>
        <p:nvPicPr>
          <p:cNvPr id="5" name="Grafik 4">
            <a:extLst>
              <a:ext uri="{FF2B5EF4-FFF2-40B4-BE49-F238E27FC236}">
                <a16:creationId xmlns:a16="http://schemas.microsoft.com/office/drawing/2014/main" id="{533BFAEE-38D9-40CD-AABC-5FA708D85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180" y="908719"/>
            <a:ext cx="6796894" cy="4562855"/>
          </a:xfrm>
          <a:prstGeom prst="rect">
            <a:avLst/>
          </a:prstGeom>
        </p:spPr>
      </p:pic>
    </p:spTree>
    <p:extLst>
      <p:ext uri="{BB962C8B-B14F-4D97-AF65-F5344CB8AC3E}">
        <p14:creationId xmlns:p14="http://schemas.microsoft.com/office/powerpoint/2010/main" val="408404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CBDB56F-FDAD-46E5-BEDB-4D8031647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88" y="404664"/>
            <a:ext cx="3985600" cy="2636912"/>
          </a:xfrm>
          <a:prstGeom prst="rect">
            <a:avLst/>
          </a:prstGeom>
        </p:spPr>
      </p:pic>
      <p:pic>
        <p:nvPicPr>
          <p:cNvPr id="5" name="Grafik 4">
            <a:extLst>
              <a:ext uri="{FF2B5EF4-FFF2-40B4-BE49-F238E27FC236}">
                <a16:creationId xmlns:a16="http://schemas.microsoft.com/office/drawing/2014/main" id="{62BD33DE-AC67-4F50-990B-DE248B40E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268" y="712929"/>
            <a:ext cx="3738047" cy="2348880"/>
          </a:xfrm>
          <a:prstGeom prst="rect">
            <a:avLst/>
          </a:prstGeom>
        </p:spPr>
      </p:pic>
      <p:pic>
        <p:nvPicPr>
          <p:cNvPr id="7" name="Grafik 6">
            <a:extLst>
              <a:ext uri="{FF2B5EF4-FFF2-40B4-BE49-F238E27FC236}">
                <a16:creationId xmlns:a16="http://schemas.microsoft.com/office/drawing/2014/main" id="{7A627D35-DBD3-4645-ABDC-654761124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836" y="3425559"/>
            <a:ext cx="4425616" cy="2780928"/>
          </a:xfrm>
          <a:prstGeom prst="rect">
            <a:avLst/>
          </a:prstGeom>
        </p:spPr>
      </p:pic>
      <p:pic>
        <p:nvPicPr>
          <p:cNvPr id="9" name="Grafik 8">
            <a:extLst>
              <a:ext uri="{FF2B5EF4-FFF2-40B4-BE49-F238E27FC236}">
                <a16:creationId xmlns:a16="http://schemas.microsoft.com/office/drawing/2014/main" id="{B04F94FF-A35A-45CC-B4C8-66E0894D59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6340" y="3459857"/>
            <a:ext cx="4352519" cy="2564904"/>
          </a:xfrm>
          <a:prstGeom prst="rect">
            <a:avLst/>
          </a:prstGeom>
        </p:spPr>
      </p:pic>
      <p:pic>
        <p:nvPicPr>
          <p:cNvPr id="11" name="Grafik 10">
            <a:extLst>
              <a:ext uri="{FF2B5EF4-FFF2-40B4-BE49-F238E27FC236}">
                <a16:creationId xmlns:a16="http://schemas.microsoft.com/office/drawing/2014/main" id="{ED8D6C0F-378C-4856-86B5-DE1E6645C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8708" y="260648"/>
            <a:ext cx="2757532" cy="2895614"/>
          </a:xfrm>
          <a:prstGeom prst="rect">
            <a:avLst/>
          </a:prstGeom>
        </p:spPr>
      </p:pic>
      <p:pic>
        <p:nvPicPr>
          <p:cNvPr id="15" name="Grafik 14">
            <a:extLst>
              <a:ext uri="{FF2B5EF4-FFF2-40B4-BE49-F238E27FC236}">
                <a16:creationId xmlns:a16="http://schemas.microsoft.com/office/drawing/2014/main" id="{A906E02B-9FB4-465F-B467-BBC5B2924D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9747" y="3281543"/>
            <a:ext cx="2103283" cy="3068960"/>
          </a:xfrm>
          <a:prstGeom prst="rect">
            <a:avLst/>
          </a:prstGeom>
        </p:spPr>
      </p:pic>
    </p:spTree>
    <p:extLst>
      <p:ext uri="{BB962C8B-B14F-4D97-AF65-F5344CB8AC3E}">
        <p14:creationId xmlns:p14="http://schemas.microsoft.com/office/powerpoint/2010/main" val="312074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83AFF4B-C84F-4D34-917B-4BD108BAA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36" y="1102432"/>
            <a:ext cx="6084870" cy="4653136"/>
          </a:xfrm>
          <a:prstGeom prst="rect">
            <a:avLst/>
          </a:prstGeom>
        </p:spPr>
      </p:pic>
      <p:pic>
        <p:nvPicPr>
          <p:cNvPr id="5" name="Grafik 4">
            <a:extLst>
              <a:ext uri="{FF2B5EF4-FFF2-40B4-BE49-F238E27FC236}">
                <a16:creationId xmlns:a16="http://schemas.microsoft.com/office/drawing/2014/main" id="{83B8C554-3B1E-483A-8A8E-D01D90346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532" y="260648"/>
            <a:ext cx="3995936" cy="2996952"/>
          </a:xfrm>
          <a:prstGeom prst="rect">
            <a:avLst/>
          </a:prstGeom>
        </p:spPr>
      </p:pic>
      <p:pic>
        <p:nvPicPr>
          <p:cNvPr id="7" name="Grafik 6">
            <a:extLst>
              <a:ext uri="{FF2B5EF4-FFF2-40B4-BE49-F238E27FC236}">
                <a16:creationId xmlns:a16="http://schemas.microsoft.com/office/drawing/2014/main" id="{CB9B78A9-5215-4BEB-BD9D-BC75607AA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4572" y="3429000"/>
            <a:ext cx="3419872" cy="2564904"/>
          </a:xfrm>
          <a:prstGeom prst="rect">
            <a:avLst/>
          </a:prstGeom>
        </p:spPr>
      </p:pic>
    </p:spTree>
    <p:extLst>
      <p:ext uri="{BB962C8B-B14F-4D97-AF65-F5344CB8AC3E}">
        <p14:creationId xmlns:p14="http://schemas.microsoft.com/office/powerpoint/2010/main" val="379320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C425A-8D58-45FB-9B0F-264F636BC0F4}"/>
              </a:ext>
            </a:extLst>
          </p:cNvPr>
          <p:cNvSpPr>
            <a:spLocks noGrp="1"/>
          </p:cNvSpPr>
          <p:nvPr>
            <p:ph type="title"/>
          </p:nvPr>
        </p:nvSpPr>
        <p:spPr>
          <a:xfrm>
            <a:off x="1065212" y="188640"/>
            <a:ext cx="5029200" cy="432048"/>
          </a:xfrm>
        </p:spPr>
        <p:txBody>
          <a:bodyPr>
            <a:normAutofit/>
          </a:bodyPr>
          <a:lstStyle/>
          <a:p>
            <a:r>
              <a:rPr lang="de-DE" sz="2000" i="1" dirty="0">
                <a:solidFill>
                  <a:schemeClr val="bg1"/>
                </a:solidFill>
              </a:rPr>
              <a:t>Gourmet Delikatessen in Bietigheim Baden</a:t>
            </a:r>
          </a:p>
        </p:txBody>
      </p:sp>
      <p:pic>
        <p:nvPicPr>
          <p:cNvPr id="4" name="Grafik 3">
            <a:extLst>
              <a:ext uri="{FF2B5EF4-FFF2-40B4-BE49-F238E27FC236}">
                <a16:creationId xmlns:a16="http://schemas.microsoft.com/office/drawing/2014/main" id="{FF597E91-A2D9-4EC7-B8C4-7D48008332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828" y="1021902"/>
            <a:ext cx="2178274" cy="2348880"/>
          </a:xfrm>
          <a:prstGeom prst="rect">
            <a:avLst/>
          </a:prstGeom>
        </p:spPr>
      </p:pic>
      <p:pic>
        <p:nvPicPr>
          <p:cNvPr id="6" name="Grafik 5">
            <a:extLst>
              <a:ext uri="{FF2B5EF4-FFF2-40B4-BE49-F238E27FC236}">
                <a16:creationId xmlns:a16="http://schemas.microsoft.com/office/drawing/2014/main" id="{83FD4307-6751-4A01-BF02-F3AE9C9D6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005" y="596887"/>
            <a:ext cx="2125407" cy="3018329"/>
          </a:xfrm>
          <a:prstGeom prst="rect">
            <a:avLst/>
          </a:prstGeom>
        </p:spPr>
      </p:pic>
      <p:pic>
        <p:nvPicPr>
          <p:cNvPr id="8" name="Grafik 7">
            <a:extLst>
              <a:ext uri="{FF2B5EF4-FFF2-40B4-BE49-F238E27FC236}">
                <a16:creationId xmlns:a16="http://schemas.microsoft.com/office/drawing/2014/main" id="{0AFC81F5-69E5-46B9-8BB7-1614FC575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396" y="478294"/>
            <a:ext cx="2788794" cy="3343219"/>
          </a:xfrm>
          <a:prstGeom prst="rect">
            <a:avLst/>
          </a:prstGeom>
        </p:spPr>
      </p:pic>
      <p:pic>
        <p:nvPicPr>
          <p:cNvPr id="10" name="Grafik 9">
            <a:extLst>
              <a:ext uri="{FF2B5EF4-FFF2-40B4-BE49-F238E27FC236}">
                <a16:creationId xmlns:a16="http://schemas.microsoft.com/office/drawing/2014/main" id="{A03C6212-5597-451F-80A5-451267265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8680" y="4009618"/>
            <a:ext cx="3287388" cy="1728089"/>
          </a:xfrm>
          <a:prstGeom prst="rect">
            <a:avLst/>
          </a:prstGeom>
        </p:spPr>
      </p:pic>
      <p:pic>
        <p:nvPicPr>
          <p:cNvPr id="12" name="Grafik 11">
            <a:extLst>
              <a:ext uri="{FF2B5EF4-FFF2-40B4-BE49-F238E27FC236}">
                <a16:creationId xmlns:a16="http://schemas.microsoft.com/office/drawing/2014/main" id="{3ACE0801-8CA0-40FE-9781-EC6079C472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619" y="4111913"/>
            <a:ext cx="3437855" cy="1632606"/>
          </a:xfrm>
          <a:prstGeom prst="rect">
            <a:avLst/>
          </a:prstGeom>
        </p:spPr>
      </p:pic>
      <p:pic>
        <p:nvPicPr>
          <p:cNvPr id="16" name="Grafik 15">
            <a:extLst>
              <a:ext uri="{FF2B5EF4-FFF2-40B4-BE49-F238E27FC236}">
                <a16:creationId xmlns:a16="http://schemas.microsoft.com/office/drawing/2014/main" id="{3E088653-2F2C-47A0-A899-4BCA0EDBC2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8748" y="170451"/>
            <a:ext cx="2264391" cy="3444765"/>
          </a:xfrm>
          <a:prstGeom prst="rect">
            <a:avLst/>
          </a:prstGeom>
        </p:spPr>
      </p:pic>
      <p:pic>
        <p:nvPicPr>
          <p:cNvPr id="18" name="Grafik 17">
            <a:extLst>
              <a:ext uri="{FF2B5EF4-FFF2-40B4-BE49-F238E27FC236}">
                <a16:creationId xmlns:a16="http://schemas.microsoft.com/office/drawing/2014/main" id="{C77AF113-C2AE-403E-89DF-C67513CB9A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5571" y="3843239"/>
            <a:ext cx="2688062" cy="2060848"/>
          </a:xfrm>
          <a:prstGeom prst="rect">
            <a:avLst/>
          </a:prstGeom>
        </p:spPr>
      </p:pic>
      <p:pic>
        <p:nvPicPr>
          <p:cNvPr id="20" name="Grafik 19">
            <a:extLst>
              <a:ext uri="{FF2B5EF4-FFF2-40B4-BE49-F238E27FC236}">
                <a16:creationId xmlns:a16="http://schemas.microsoft.com/office/drawing/2014/main" id="{1F8A5C09-B714-4418-9C6C-BB0E6B3091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9563" y="4032574"/>
            <a:ext cx="1903922" cy="1632607"/>
          </a:xfrm>
          <a:prstGeom prst="rect">
            <a:avLst/>
          </a:prstGeom>
        </p:spPr>
      </p:pic>
    </p:spTree>
    <p:extLst>
      <p:ext uri="{BB962C8B-B14F-4D97-AF65-F5344CB8AC3E}">
        <p14:creationId xmlns:p14="http://schemas.microsoft.com/office/powerpoint/2010/main" val="163349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orlage im geometrischen Design">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26713431_TF03460518" id="{013F216A-E1E1-4D80-B46C-81D94EBBE6E2}" vid="{A6379BB8-85F3-44A5-A7F1-453C1A43542E}"/>
    </a:ext>
  </a:extLst>
</a:theme>
</file>

<file path=ppt/theme/theme2.xml><?xml version="1.0" encoding="utf-8"?>
<a:theme xmlns:a="http://schemas.openxmlformats.org/drawingml/2006/main" name="Office-Design">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Folien im geometrischen Design</Template>
  <TotalTime>0</TotalTime>
  <Words>245</Words>
  <Application>Microsoft Office PowerPoint</Application>
  <PresentationFormat>Benutzerdefiniert</PresentationFormat>
  <Paragraphs>4</Paragraphs>
  <Slides>7</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Arial</vt:lpstr>
      <vt:lpstr>Palatino Linotype</vt:lpstr>
      <vt:lpstr>Vorlage im geometrischen Design</vt:lpstr>
      <vt:lpstr>Die Schweinschlacht in Jahrmarkt</vt:lpstr>
      <vt:lpstr>PowerPoint-Präsentation</vt:lpstr>
      <vt:lpstr>PowerPoint-Präsentation</vt:lpstr>
      <vt:lpstr>PowerPoint-Präsentation</vt:lpstr>
      <vt:lpstr>PowerPoint-Präsentation</vt:lpstr>
      <vt:lpstr>PowerPoint-Präsentation</vt:lpstr>
      <vt:lpstr>Gourmet Delikatessen in Bietigheim Baden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Schweinschlacht in Jahrmarkt</dc:title>
  <dc:creator>Helen</dc:creator>
  <cp:lastModifiedBy>Heidi</cp:lastModifiedBy>
  <cp:revision>11</cp:revision>
  <dcterms:created xsi:type="dcterms:W3CDTF">2021-12-04T23:25:24Z</dcterms:created>
  <dcterms:modified xsi:type="dcterms:W3CDTF">2021-12-09T13:49:59Z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